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58" autoAdjust="0"/>
  </p:normalViewPr>
  <p:slideViewPr>
    <p:cSldViewPr>
      <p:cViewPr varScale="1">
        <p:scale>
          <a:sx n="53" d="100"/>
          <a:sy n="53" d="100"/>
        </p:scale>
        <p:origin x="-18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D318A-D546-46C5-A074-F9CA1E66D6E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3E4EA-5FDA-4284-84F3-FBD964B9D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к 70 –</a:t>
            </a:r>
            <a:r>
              <a:rPr lang="ru-RU" dirty="0" err="1" smtClean="0"/>
              <a:t>летию</a:t>
            </a:r>
            <a:r>
              <a:rPr lang="ru-RU" dirty="0" smtClean="0"/>
              <a:t> победы в Великой Отечественной войне, для детей старшего дошкольного возраста.</a:t>
            </a:r>
          </a:p>
          <a:p>
            <a:r>
              <a:rPr lang="ru-RU" dirty="0" smtClean="0"/>
              <a:t>«…Солдатам тех далёких дней….</a:t>
            </a:r>
          </a:p>
          <a:p>
            <a:r>
              <a:rPr lang="ru-RU" dirty="0" smtClean="0"/>
              <a:t>Солдаты! Вас благодарим за детство,</a:t>
            </a:r>
            <a:r>
              <a:rPr lang="ru-RU" baseline="0" dirty="0" smtClean="0"/>
              <a:t> за весну, за жизнь,</a:t>
            </a:r>
          </a:p>
          <a:p>
            <a:r>
              <a:rPr lang="ru-RU" baseline="0" dirty="0" smtClean="0"/>
              <a:t>За тишину, за мирный дом, за мир, в котором мы живём!</a:t>
            </a:r>
          </a:p>
          <a:p>
            <a:r>
              <a:rPr lang="ru-RU" baseline="0" dirty="0" smtClean="0"/>
              <a:t>И пусть прошло немало лет, но мы вовеки не забудем,</a:t>
            </a:r>
          </a:p>
          <a:p>
            <a:r>
              <a:rPr lang="ru-RU" baseline="0" dirty="0" smtClean="0"/>
              <a:t>Тех трудно давшихся побед, героев вечно помнить будем!</a:t>
            </a:r>
          </a:p>
          <a:p>
            <a:r>
              <a:rPr lang="ru-RU" baseline="0" dirty="0" smtClean="0"/>
              <a:t>-Когда враг напал на нашу Родину все встали на её защиту, и солдаты – военные, и обычные люди – все взяли в руки оружие и старались дать отпор врагу.</a:t>
            </a:r>
          </a:p>
          <a:p>
            <a:r>
              <a:rPr lang="ru-RU" baseline="0" dirty="0" smtClean="0"/>
              <a:t>- А как вы думаете, дети могли помогать взрослым?  Как?»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3E4EA-5FDA-4284-84F3-FBD964B9D3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-Юный защитник нашей Родины рассказывает</a:t>
            </a:r>
            <a:r>
              <a:rPr lang="ru-RU" baseline="0" dirty="0" smtClean="0"/>
              <a:t> своим знакомым и друзьям, как он передавал важные донесения партизанам. Он маленький, но делал очень важное дело: проходя мимо вражеских постов или военных пунктов, мальчик не обращал на себя внимания, как будто он пошёл в лес за грибами или за дровами, а на самом деле он был связным.</a:t>
            </a:r>
          </a:p>
          <a:p>
            <a:r>
              <a:rPr lang="ru-RU" baseline="0" dirty="0" smtClean="0"/>
              <a:t>-На  следующей фотографии мальчик помогает в борьбе с врагами, но уже на заводе. Он делает снаряды для фронта. Целыми днями стоит у станка и очень внимательно и ответственно подходит к работе. Его рост настолько мал, что ему подставили деревянный ящик, чтобы он мог видеть свою работу за огромным станком.</a:t>
            </a:r>
          </a:p>
          <a:p>
            <a:r>
              <a:rPr lang="ru-RU" baseline="0" dirty="0" smtClean="0"/>
              <a:t>- Как вы думаете, нужна  была их помощь для победы?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3E4EA-5FDA-4284-84F3-FBD964B9D3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На фотографии мальчик постарше, у него в руках</a:t>
            </a:r>
            <a:r>
              <a:rPr lang="ru-RU" baseline="0" dirty="0" smtClean="0"/>
              <a:t> настоящий автомат. Он сам принимал участие в бою с врагами. И, наверное, много раз он ходил в бой, потому что награждён орденами за свою смелость, отвагу и решительность. Он – победитель.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-А, как вы думаете, девочки могли помогать в борьбе с врагами?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Да, конечно, девочки могли быть и связными,</a:t>
            </a:r>
            <a:r>
              <a:rPr lang="ru-RU" baseline="0" dirty="0" smtClean="0"/>
              <a:t> и стояли у станка днями и ночами, но очень активно они помогали в госпитале. </a:t>
            </a: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3E4EA-5FDA-4284-84F3-FBD964B9D3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больницах, где лечили раненых, девочки были первыми помощницами:</a:t>
            </a:r>
            <a:r>
              <a:rPr lang="ru-RU" baseline="0" dirty="0" smtClean="0"/>
              <a:t> поправить одеяло, принести воды, помочь накормить раненых бойцов, почитать им книги…. Девочки могли читать и, </a:t>
            </a:r>
            <a:r>
              <a:rPr lang="ru-RU" baseline="0" dirty="0" smtClean="0"/>
              <a:t>главное, </a:t>
            </a:r>
            <a:r>
              <a:rPr lang="ru-RU" baseline="0" dirty="0" smtClean="0"/>
              <a:t>помогать солдатам писать письма домой. О том что они остались живы, выздоравливают и будут продолжать защищать нашу </a:t>
            </a:r>
            <a:r>
              <a:rPr lang="ru-RU" baseline="0" dirty="0" smtClean="0"/>
              <a:t>Родину.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3E4EA-5FDA-4284-84F3-FBD964B9D3F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И, наконец, настал</a:t>
            </a:r>
            <a:r>
              <a:rPr lang="ru-RU" baseline="0" dirty="0" smtClean="0"/>
              <a:t> тот день, который ждали все – День Победы 9 мая 1945 года. Радость этого дня сложно передать, потому что радовались те, кто остался жив, грустили о тех, кто не дожил и погиб, защищая Родину. Про День Победы так и говорят: «Радость со слезами на глазах»</a:t>
            </a:r>
          </a:p>
          <a:p>
            <a:r>
              <a:rPr lang="ru-RU" baseline="0" dirty="0" smtClean="0"/>
              <a:t>-На картине мы видим радостную встречу солдата со своей семьёй.</a:t>
            </a:r>
          </a:p>
          <a:p>
            <a:r>
              <a:rPr lang="ru-RU" baseline="0" dirty="0" smtClean="0"/>
              <a:t>(следующая картина)</a:t>
            </a:r>
          </a:p>
          <a:p>
            <a:r>
              <a:rPr lang="ru-RU" baseline="0" dirty="0" smtClean="0"/>
              <a:t>Проходят дни, недели, месяцы после окончания войны, но солдат не приходит домой. Его ждут, ходят встречать на вокзал, но его всё равно нет.</a:t>
            </a:r>
          </a:p>
          <a:p>
            <a:r>
              <a:rPr lang="ru-RU" baseline="0" dirty="0" smtClean="0"/>
              <a:t>И вот однажды, поздним вечером, когда надежды на возвращения солдата домой нет – стук в дверь  и он пришёл! Его семья в полной неожиданности и удивлении.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3E4EA-5FDA-4284-84F3-FBD964B9D3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Прошло</a:t>
            </a:r>
            <a:r>
              <a:rPr lang="ru-RU" baseline="0" dirty="0" smtClean="0"/>
              <a:t> много-много лет после победы над врагом. Солдат со своим сыном или внуком собрались в баню: накололи дрова, затопили печь, принесли воды, приготовили веник и присели на брёвнышко. Мальчик держит баранку, а солдат рассказывает, как было тяжело в годы войны: голодно, холодно, но всё таки он выдержал, выстоял и с победой вернулся домой.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3E4EA-5FDA-4284-84F3-FBD964B9D3F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Война она и есть – война…</a:t>
            </a:r>
          </a:p>
          <a:p>
            <a:r>
              <a:rPr lang="ru-RU" dirty="0" smtClean="0"/>
              <a:t>И по сей день былые ноют раны.</a:t>
            </a:r>
          </a:p>
          <a:p>
            <a:r>
              <a:rPr lang="ru-RU" dirty="0" smtClean="0"/>
              <a:t>И всё-таки – наденьте ордена!</a:t>
            </a:r>
          </a:p>
          <a:p>
            <a:r>
              <a:rPr lang="ru-RU" dirty="0" smtClean="0"/>
              <a:t>И с праздником Победы, ветераны!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3E4EA-5FDA-4284-84F3-FBD964B9D3F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3E4EA-5FDA-4284-84F3-FBD964B9D3F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imgpreview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4948"/>
            <a:ext cx="9144000" cy="6853052"/>
          </a:xfrm>
          <a:prstGeom prst="rect">
            <a:avLst/>
          </a:prstGeom>
        </p:spPr>
      </p:pic>
      <p:pic>
        <p:nvPicPr>
          <p:cNvPr id="6" name="Рисунок 5" descr="den_pobedi_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76672"/>
            <a:ext cx="7632848" cy="5256584"/>
          </a:xfrm>
          <a:prstGeom prst="rect">
            <a:avLst/>
          </a:prstGeom>
        </p:spPr>
      </p:pic>
      <p:pic>
        <p:nvPicPr>
          <p:cNvPr id="7" name="Рисунок 6" descr="9d633387654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31956">
            <a:off x="362873" y="5045446"/>
            <a:ext cx="8748464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4948"/>
            <a:ext cx="9144000" cy="6853052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4664"/>
            <a:ext cx="5127930" cy="3528392"/>
          </a:xfrm>
          <a:prstGeom prst="rect">
            <a:avLst/>
          </a:prstGeom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2996952"/>
            <a:ext cx="4823420" cy="35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4948"/>
            <a:ext cx="9144000" cy="6853052"/>
          </a:xfrm>
          <a:prstGeom prst="rect">
            <a:avLst/>
          </a:prstGeom>
        </p:spPr>
      </p:pic>
      <p:pic>
        <p:nvPicPr>
          <p:cNvPr id="3" name="Рисунок 2" descr="21_warkids_71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620688"/>
            <a:ext cx="3888432" cy="556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4948"/>
            <a:ext cx="9144000" cy="6853052"/>
          </a:xfrm>
          <a:prstGeom prst="rect">
            <a:avLst/>
          </a:prstGeom>
        </p:spPr>
      </p:pic>
      <p:pic>
        <p:nvPicPr>
          <p:cNvPr id="3" name="Рисунок 2" descr="05201110pobedapobeda_73.jpg"/>
          <p:cNvPicPr>
            <a:picLocks noChangeAspect="1"/>
          </p:cNvPicPr>
          <p:nvPr/>
        </p:nvPicPr>
        <p:blipFill>
          <a:blip r:embed="rId4" cstate="print"/>
          <a:srcRect t="6329" r="6633" b="3797"/>
          <a:stretch>
            <a:fillRect/>
          </a:stretch>
        </p:blipFill>
        <p:spPr>
          <a:xfrm>
            <a:off x="611560" y="836712"/>
            <a:ext cx="806489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4948"/>
            <a:ext cx="9144000" cy="6853052"/>
          </a:xfrm>
          <a:prstGeom prst="rect">
            <a:avLst/>
          </a:prstGeom>
        </p:spPr>
      </p:pic>
      <p:pic>
        <p:nvPicPr>
          <p:cNvPr id="3" name="Рисунок 2" descr="16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76672"/>
            <a:ext cx="4301403" cy="5959848"/>
          </a:xfrm>
          <a:prstGeom prst="rect">
            <a:avLst/>
          </a:prstGeom>
        </p:spPr>
      </p:pic>
      <p:pic>
        <p:nvPicPr>
          <p:cNvPr id="4" name="Рисунок 3" descr="29284.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4664"/>
            <a:ext cx="4032448" cy="601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review (2)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7024452"/>
          </a:xfrm>
          <a:prstGeom prst="rect">
            <a:avLst/>
          </a:prstGeom>
        </p:spPr>
      </p:pic>
      <p:pic>
        <p:nvPicPr>
          <p:cNvPr id="5" name="Рисунок 4" descr="1313940652_8-rssrsrrri-ryosrryorrri-rrsrr-1945-rir.-1989-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96686"/>
            <a:ext cx="5760640" cy="6761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4160618_po90tigr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7260" cy="6858000"/>
          </a:xfrm>
          <a:prstGeom prst="rect">
            <a:avLst/>
          </a:prstGeom>
        </p:spPr>
      </p:pic>
      <p:pic>
        <p:nvPicPr>
          <p:cNvPr id="5" name="Рисунок 4" descr="imgpreview.jpg"/>
          <p:cNvPicPr>
            <a:picLocks noChangeAspect="1"/>
          </p:cNvPicPr>
          <p:nvPr/>
        </p:nvPicPr>
        <p:blipFill>
          <a:blip r:embed="rId4" cstate="print">
            <a:lum contrast="-30000"/>
          </a:blip>
          <a:stretch>
            <a:fillRect/>
          </a:stretch>
        </p:blipFill>
        <p:spPr>
          <a:xfrm>
            <a:off x="5220072" y="2420888"/>
            <a:ext cx="2920355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4948"/>
            <a:ext cx="9144000" cy="6853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60848"/>
            <a:ext cx="9144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Составитель: 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</a:rPr>
              <a:t>Ряписова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 Светлана Николаевна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г.Курган  МБДОУ  «Детский сад № 138 «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</a:rPr>
              <a:t>Дюймовочка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651</Words>
  <Application>Microsoft Office PowerPoint</Application>
  <PresentationFormat>Экран (4:3)</PresentationFormat>
  <Paragraphs>36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AcerPc</dc:creator>
  <cp:lastModifiedBy>AcerPc</cp:lastModifiedBy>
  <cp:revision>24</cp:revision>
  <dcterms:created xsi:type="dcterms:W3CDTF">2014-06-20T03:21:39Z</dcterms:created>
  <dcterms:modified xsi:type="dcterms:W3CDTF">2015-03-17T16:23:45Z</dcterms:modified>
</cp:coreProperties>
</file>