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8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A6F0-03BF-42D0-83F4-96B4827F60C9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9966-1943-4EBC-ACCC-9400D74B2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A6F0-03BF-42D0-83F4-96B4827F60C9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9966-1943-4EBC-ACCC-9400D74B2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A6F0-03BF-42D0-83F4-96B4827F60C9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9966-1943-4EBC-ACCC-9400D74B2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A6F0-03BF-42D0-83F4-96B4827F60C9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9966-1943-4EBC-ACCC-9400D74B2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A6F0-03BF-42D0-83F4-96B4827F60C9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9966-1943-4EBC-ACCC-9400D74B2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A6F0-03BF-42D0-83F4-96B4827F60C9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9966-1943-4EBC-ACCC-9400D74B2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A6F0-03BF-42D0-83F4-96B4827F60C9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9966-1943-4EBC-ACCC-9400D74B2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A6F0-03BF-42D0-83F4-96B4827F60C9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9966-1943-4EBC-ACCC-9400D74B2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A6F0-03BF-42D0-83F4-96B4827F60C9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9966-1943-4EBC-ACCC-9400D74B2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A6F0-03BF-42D0-83F4-96B4827F60C9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9966-1943-4EBC-ACCC-9400D74B2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A6F0-03BF-42D0-83F4-96B4827F60C9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9966-1943-4EBC-ACCC-9400D74B2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AA6F0-03BF-42D0-83F4-96B4827F60C9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79966-1943-4EBC-ACCC-9400D74B2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 уроку «Лирические и исторические песни» в курсе «Краеведение»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Выполнили: Степанова Настя и </a:t>
            </a:r>
            <a:r>
              <a:rPr lang="ru-RU" dirty="0" err="1" smtClean="0"/>
              <a:t>Быструшкина</a:t>
            </a:r>
            <a:r>
              <a:rPr lang="ru-RU" dirty="0" smtClean="0"/>
              <a:t> Марина (8 класс)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«Сударушка»</a:t>
            </a:r>
            <a:endParaRPr lang="ru-RU" dirty="0"/>
          </a:p>
        </p:txBody>
      </p:sp>
      <p:pic>
        <p:nvPicPr>
          <p:cNvPr id="9218" name="Picture 2" descr="C:\Users\User\Desktop\с флешки\марина_быструшкина_и_настя_степанова\SAM_57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Солистки</a:t>
            </a:r>
            <a:endParaRPr lang="ru-RU" dirty="0"/>
          </a:p>
        </p:txBody>
      </p:sp>
      <p:pic>
        <p:nvPicPr>
          <p:cNvPr id="10242" name="Picture 2" descr="C:\Users\User\Desktop\с флешки\марина_быструшкина_и_настя_степанова\SAM_57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Выступление на празднике «День победы»</a:t>
            </a:r>
            <a:endParaRPr lang="ru-RU" dirty="0"/>
          </a:p>
        </p:txBody>
      </p:sp>
      <p:pic>
        <p:nvPicPr>
          <p:cNvPr id="11266" name="Picture 2" descr="C:\Users\User\Desktop\с флешки\марина_быструшкина_и_настя_степанова\SAM_57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Выступление перед ветеранами войны</a:t>
            </a:r>
            <a:endParaRPr lang="ru-RU" dirty="0"/>
          </a:p>
        </p:txBody>
      </p:sp>
      <p:pic>
        <p:nvPicPr>
          <p:cNvPr id="12290" name="Picture 2" descr="C:\Users\User\Desktop\с флешки\марина_быструшкина_и_настя_степанова\SAM_57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\Desktop\с флешки\марина_быструшкина_и_настя_степанова\SAM_57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Песня помогает!</a:t>
            </a:r>
            <a:endParaRPr lang="ru-RU" dirty="0"/>
          </a:p>
        </p:txBody>
      </p:sp>
      <p:pic>
        <p:nvPicPr>
          <p:cNvPr id="14338" name="Picture 2" descr="C:\Users\User\Desktop\с флешки\марина_быструшкина_и_настя_степанова\SAM_57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с флешки\марина_быструшкина_и_настя_степанова\SAM_57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Уговорили спеть </a:t>
            </a:r>
            <a:r>
              <a:rPr lang="ru-RU" smtClean="0"/>
              <a:t>наших бабушек!</a:t>
            </a:r>
            <a:endParaRPr lang="ru-RU"/>
          </a:p>
        </p:txBody>
      </p:sp>
      <p:pic>
        <p:nvPicPr>
          <p:cNvPr id="1026" name="Picture 2" descr="C:\Users\User\Desktop\с флешки\марина_быструшкина_и_настя_степанова\SAM_57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Любят народные песни под гармонь в нашем селе </a:t>
            </a:r>
            <a:r>
              <a:rPr lang="ru-RU" dirty="0" err="1" smtClean="0"/>
              <a:t>Б.Чаусово</a:t>
            </a:r>
            <a:endParaRPr lang="ru-RU" dirty="0"/>
          </a:p>
        </p:txBody>
      </p:sp>
      <p:pic>
        <p:nvPicPr>
          <p:cNvPr id="1026" name="Picture 2" descr="C:\Users\User\Desktop\с флешки\марина_быструшкина_и_настя_степанова\SAM_57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с флешки\марина_быструшкина_и_настя_степанова\SAM_57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архива села</a:t>
            </a:r>
            <a:endParaRPr lang="ru-RU" dirty="0"/>
          </a:p>
        </p:txBody>
      </p:sp>
      <p:pic>
        <p:nvPicPr>
          <p:cNvPr id="3074" name="Picture 2" descr="C:\Users\User\Desktop\с флешки\марина_быструшкина_и_настя_степанова\SAM_57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с флешки\марина_быструшкина_и_настя_степанова\SAM_57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с флешки\марина_быструшкина_и_настя_степанова\SAM_57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с флешки\марина_быструшкина_и_настя_степанова\SAM_57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с флешки\марина_быструшкина_и_настя_степанова\SAM_57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Ансамбль сельского дома культуры «Сударушка»</a:t>
            </a:r>
            <a:endParaRPr lang="ru-RU" dirty="0"/>
          </a:p>
        </p:txBody>
      </p:sp>
      <p:pic>
        <p:nvPicPr>
          <p:cNvPr id="8194" name="Picture 2" descr="C:\Users\User\Desktop\с флешки\марина_быструшкина_и_настя_степанова\SAM_57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66</Words>
  <Application>Microsoft Office PowerPoint</Application>
  <PresentationFormat>Экран (4:3)</PresentationFormat>
  <Paragraphs>11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 уроку «Лирические и исторические песни» в курсе «Краеведение»</vt:lpstr>
      <vt:lpstr>Любят народные песни под гармонь в нашем селе Б.Чаусово</vt:lpstr>
      <vt:lpstr>Слайд 3</vt:lpstr>
      <vt:lpstr>Из архива села</vt:lpstr>
      <vt:lpstr>Слайд 5</vt:lpstr>
      <vt:lpstr>Слайд 6</vt:lpstr>
      <vt:lpstr>Слайд 7</vt:lpstr>
      <vt:lpstr>Слайд 8</vt:lpstr>
      <vt:lpstr>Ансамбль сельского дома культуры «Сударушка»</vt:lpstr>
      <vt:lpstr>«Сударушка»</vt:lpstr>
      <vt:lpstr>Солистки</vt:lpstr>
      <vt:lpstr>Выступление на празднике «День победы»</vt:lpstr>
      <vt:lpstr>Выступление перед ветеранами войны</vt:lpstr>
      <vt:lpstr>Слайд 14</vt:lpstr>
      <vt:lpstr>Песня помогает!</vt:lpstr>
      <vt:lpstr>Слайд 16</vt:lpstr>
      <vt:lpstr>Уговорили спеть наших бабушек!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уроку «Лирические и исторические песни» в курсе «Краеведение»</dc:title>
  <dc:creator>User</dc:creator>
  <cp:lastModifiedBy>User</cp:lastModifiedBy>
  <cp:revision>5</cp:revision>
  <dcterms:created xsi:type="dcterms:W3CDTF">2014-04-13T17:39:50Z</dcterms:created>
  <dcterms:modified xsi:type="dcterms:W3CDTF">2014-04-13T18:15:59Z</dcterms:modified>
</cp:coreProperties>
</file>