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5" r:id="rId2"/>
    <p:sldId id="286" r:id="rId3"/>
    <p:sldId id="257" r:id="rId4"/>
    <p:sldId id="258" r:id="rId5"/>
    <p:sldId id="259" r:id="rId6"/>
    <p:sldId id="287" r:id="rId7"/>
    <p:sldId id="263" r:id="rId8"/>
    <p:sldId id="288" r:id="rId9"/>
    <p:sldId id="273" r:id="rId10"/>
    <p:sldId id="270" r:id="rId11"/>
    <p:sldId id="266" r:id="rId12"/>
    <p:sldId id="261" r:id="rId13"/>
    <p:sldId id="262" r:id="rId14"/>
    <p:sldId id="289" r:id="rId15"/>
    <p:sldId id="268" r:id="rId16"/>
    <p:sldId id="290" r:id="rId17"/>
    <p:sldId id="267" r:id="rId18"/>
    <p:sldId id="291" r:id="rId19"/>
    <p:sldId id="271" r:id="rId20"/>
    <p:sldId id="292" r:id="rId21"/>
    <p:sldId id="272" r:id="rId22"/>
    <p:sldId id="265" r:id="rId23"/>
    <p:sldId id="293" r:id="rId24"/>
    <p:sldId id="269" r:id="rId25"/>
    <p:sldId id="277" r:id="rId26"/>
    <p:sldId id="274" r:id="rId27"/>
    <p:sldId id="283" r:id="rId28"/>
    <p:sldId id="294" r:id="rId2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CC"/>
    <a:srgbClr val="66FFFF"/>
    <a:srgbClr val="00FFFF"/>
    <a:srgbClr val="FFCCFF"/>
    <a:srgbClr val="CCCCFF"/>
    <a:srgbClr val="FFFF99"/>
    <a:srgbClr val="CCFF99"/>
    <a:srgbClr val="66FF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197C8B-1C56-4ADD-8A28-B27846E4FE2E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1" tIns="45446" rIns="90891" bIns="4544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91" tIns="45446" rIns="90891" bIns="4544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5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7B7CC2-1101-4130-AA47-91EF0D1DE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5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E9C8-A374-4CF1-B9AA-1676A6CB5239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B0C9-48A9-4AE5-A1A8-BF7914194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7260-E36C-496D-806A-7CECA9AEF743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5852-F39B-4AA2-8D10-894CC9B1F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FE38-9582-43EF-ABCF-8D61948F4BD2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0579-CFC0-43CA-A511-5A12C67A2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CC4D-A36E-4A19-B76D-6D4D9C131D80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4696-0F25-418C-88D4-1A42F530A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CB6D-3141-4E90-9812-65B2D550639F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E241-F64A-4187-9853-41898CBAA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87FE-9695-45F8-BEEF-2FB29AE03952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DF3E-0EB4-42B6-B4CA-26182EE67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82F0-F3D1-412F-A885-37EC6927A563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BFF5-1F2B-4207-8835-15480D018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AC5E-D4E8-4E83-982C-3B64F9961009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030A-2C84-469B-82C2-4AECEE294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C6FF-D56D-42F3-A7F6-211CFDB622BD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B81C-B870-43F1-B477-ED35C1F6D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68DA-03ED-4C8D-98C0-D48C882EFFBE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4E16-FE42-421B-9B0A-3F937173D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F11A2-BFE5-4BD3-AC11-7D8755710231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3CE5-D4CC-4B65-839C-3EF01CA12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AB5BD-11BD-4BAE-A7C9-AC93A9CA2AC2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3606B0-B66F-4231-8AB3-05E7C613E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4213" y="333375"/>
            <a:ext cx="7416800" cy="6413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C5ED6"/>
                </a:solidFill>
              </a:rPr>
              <a:t>Курганская область, Кетовский район. с. Иковка </a:t>
            </a:r>
          </a:p>
          <a:p>
            <a:pPr algn="ctr"/>
            <a:r>
              <a:rPr lang="ru-RU" b="1" dirty="0">
                <a:solidFill>
                  <a:srgbClr val="0C5ED6"/>
                </a:solidFill>
              </a:rPr>
              <a:t>МКДОУ «Иковский детский сад общеразвивающего вида №1»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79613" y="1052513"/>
            <a:ext cx="4589462" cy="8223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Конкурс медиапрезентаций </a:t>
            </a:r>
            <a:br>
              <a:rPr lang="ru-RU" sz="2400" b="1" i="1">
                <a:solidFill>
                  <a:srgbClr val="FF0000"/>
                </a:solidFill>
              </a:rPr>
            </a:br>
            <a:r>
              <a:rPr lang="ru-RU" sz="2400" b="1" i="1">
                <a:solidFill>
                  <a:srgbClr val="FF0000"/>
                </a:solidFill>
              </a:rPr>
              <a:t>«Наша дошкольная жизнь»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435600" y="2276475"/>
            <a:ext cx="2486025" cy="8223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hlink"/>
                </a:solidFill>
              </a:rPr>
              <a:t>Номинация </a:t>
            </a:r>
            <a:br>
              <a:rPr lang="ru-RU" sz="2400" b="1" i="1">
                <a:solidFill>
                  <a:schemeClr val="hlink"/>
                </a:solidFill>
              </a:rPr>
            </a:br>
            <a:r>
              <a:rPr lang="ru-RU" sz="2400" b="1" i="1">
                <a:solidFill>
                  <a:schemeClr val="hlink"/>
                </a:solidFill>
              </a:rPr>
              <a:t>«Ах, малыши!»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292725" y="3429000"/>
            <a:ext cx="3024188" cy="1200329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b="1" i="1" dirty="0">
                <a:solidFill>
                  <a:srgbClr val="FF0000"/>
                </a:solidFill>
              </a:rPr>
              <a:t>Тема: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«От младенчества до школы»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03575" y="5157788"/>
            <a:ext cx="5761038" cy="1190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FF"/>
                </a:solidFill>
              </a:rPr>
              <a:t>Воспитатели: Шанаурова Ольга Сергеевна,        </a:t>
            </a:r>
          </a:p>
          <a:p>
            <a:r>
              <a:rPr lang="ru-RU" altLang="ru-RU" b="1">
                <a:solidFill>
                  <a:srgbClr val="0000FF"/>
                </a:solidFill>
              </a:rPr>
              <a:t>                          воспитатель по ФИЗО,</a:t>
            </a:r>
          </a:p>
          <a:p>
            <a:r>
              <a:rPr lang="ru-RU" altLang="ru-RU" b="1">
                <a:solidFill>
                  <a:srgbClr val="0000FF"/>
                </a:solidFill>
              </a:rPr>
              <a:t>                          Березина Ирина Николаевна,  </a:t>
            </a:r>
          </a:p>
          <a:p>
            <a:r>
              <a:rPr lang="ru-RU" altLang="ru-RU" b="1">
                <a:solidFill>
                  <a:srgbClr val="0000FF"/>
                </a:solidFill>
              </a:rPr>
              <a:t>                          воспитатель</a:t>
            </a:r>
          </a:p>
        </p:txBody>
      </p:sp>
      <p:pic>
        <p:nvPicPr>
          <p:cNvPr id="14347" name="Picture 2" descr="D:\к зайке в гости\SAM_02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4392612" cy="286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D:\Новая папка\DSC003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520" y="3536164"/>
            <a:ext cx="3487737" cy="27344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1\Desktop\Новая папка\масленница\SDC100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0651"/>
            <a:ext cx="3501914" cy="2734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Новая папка\летние развлечения\DSC004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19" y="360651"/>
            <a:ext cx="3502525" cy="2626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Содержимое 5" descr="SAM_492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5119" y="3536164"/>
            <a:ext cx="350252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1\Desktop\Рабочий стол\фото\фотографии старшей группы\240420130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51554"/>
            <a:ext cx="3961483" cy="2971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098" name="Picture 2" descr="C:\Users\1\Desktop\Новая папка\SAM_66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067" y="1641518"/>
            <a:ext cx="3826145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Выноска-облако 5"/>
          <p:cNvSpPr/>
          <p:nvPr/>
        </p:nvSpPr>
        <p:spPr>
          <a:xfrm rot="20711706">
            <a:off x="3874839" y="5073191"/>
            <a:ext cx="4992742" cy="1391646"/>
          </a:xfrm>
          <a:prstGeom prst="cloudCallout">
            <a:avLst>
              <a:gd name="adj1" fmla="val -17788"/>
              <a:gd name="adj2" fmla="val 245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oubleWave1">
              <a:avLst>
                <a:gd name="adj1" fmla="val 6250"/>
                <a:gd name="adj2" fmla="val 297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Рисовали</a:t>
            </a:r>
            <a:r>
              <a:rPr lang="de-DE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de-DE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лепили</a:t>
            </a:r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цветного</a:t>
            </a:r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</a:t>
            </a:r>
            <a: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de-D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3806" y="332656"/>
            <a:ext cx="547052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творческого самовыражения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1\Desktop\Новая папка\SAM_67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600400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628" y="3429000"/>
            <a:ext cx="2733675" cy="3086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H:\DCIM\103PHOTO\SAM_08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87" y="476671"/>
            <a:ext cx="3741765" cy="2448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:\DCIM\103PHOTO\SAM_08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48" y="3439005"/>
            <a:ext cx="3707904" cy="3076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G:\IMG_06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" y="521622"/>
            <a:ext cx="3749675" cy="27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3" descr="C:\Users\1\Desktop\Новая папка\фото к презентации 2012\DSCN97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557588"/>
            <a:ext cx="3887788" cy="280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4" descr="C:\Users\1\Desktop\Новая папка\фото\Взросления подготовительная\IMG_19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557588"/>
            <a:ext cx="3725862" cy="284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7" name="Picture 5" descr="C:\Users\1\Desktop\Новая папка\8 марта\8 марта 2013\старшая группа\SAM_70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88950"/>
            <a:ext cx="371475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6729" y="260648"/>
            <a:ext cx="783054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становлению деятельности</a:t>
            </a:r>
          </a:p>
        </p:txBody>
      </p:sp>
      <p:pic>
        <p:nvPicPr>
          <p:cNvPr id="4098" name="Picture 2" descr="F:\Новая папка (3)\SAM_56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636" y="1322112"/>
            <a:ext cx="3757733" cy="2610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 descr="F:\Новая папка (3)\SAM_68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672407" cy="2754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0" name="Picture 4" descr="F:\Новая папка (3)\SAM_45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300" y="4149080"/>
            <a:ext cx="3117400" cy="2338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88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5" name="Picture 5" descr="C:\Users\1\Desktop\Рабочий стол\фото\фотографии старшей группы\280120130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23" y="476672"/>
            <a:ext cx="3134117" cy="2350588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Выноска-облако 3"/>
          <p:cNvSpPr/>
          <p:nvPr/>
        </p:nvSpPr>
        <p:spPr>
          <a:xfrm rot="1346143">
            <a:off x="4239741" y="975997"/>
            <a:ext cx="4598280" cy="1707853"/>
          </a:xfrm>
          <a:prstGeom prst="cloudCallout">
            <a:avLst>
              <a:gd name="adj1" fmla="val -13218"/>
              <a:gd name="adj2" fmla="val 10250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InflateTop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de-DE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lang="de-DE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играли</a:t>
            </a:r>
            <a:r>
              <a:rPr lang="de-DE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прятки</a:t>
            </a:r>
            <a:r>
              <a:rPr lang="de-DE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de-DE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de-DE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дочки-матери</a:t>
            </a:r>
            <a:r>
              <a:rPr lang="de-DE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лошадки</a:t>
            </a:r>
            <a:r>
              <a:rPr lang="de-DE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 descr="H:\DCIM\103PHOTO\SAM_07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50" y="3466511"/>
            <a:ext cx="3556413" cy="2667310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C:\Users\1\Desktop\Новая папка\фото к презентации 2012\DSCN73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66511"/>
            <a:ext cx="3962336" cy="2667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5" y="-17462"/>
            <a:ext cx="9144000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438525" cy="3212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FF99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9" name="Picture 5" descr="H:\DCIM\103PHOTO\SAM_07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420269"/>
            <a:ext cx="2668632" cy="3212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50" name="Picture 6" descr="F:\Новая папка (3)\Фото0303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FF99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0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C:\Users\1\Desktop\Рабочий стол\прензентации\фото к презентации 2012\DSCN98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302496" cy="2476872"/>
          </a:xfrm>
          <a:prstGeom prst="rect">
            <a:avLst/>
          </a:prstGeom>
          <a:solidFill>
            <a:srgbClr val="66FF66"/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D:\SAM_57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547831" cy="2660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2" name="Picture 2" descr="C:\Users\1\Desktop\Новая папка\фото к презентации 2012\DSCN98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30" y="3432299"/>
            <a:ext cx="3780420" cy="291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Выноска-облако 4"/>
          <p:cNvSpPr/>
          <p:nvPr/>
        </p:nvSpPr>
        <p:spPr>
          <a:xfrm>
            <a:off x="2123728" y="2304456"/>
            <a:ext cx="4248472" cy="908520"/>
          </a:xfrm>
          <a:prstGeom prst="cloudCallout">
            <a:avLst>
              <a:gd name="adj1" fmla="val -14564"/>
              <a:gd name="adj2" fmla="val 190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anUp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r>
              <a:rPr lang="de-DE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ходили</a:t>
            </a:r>
            <a:r>
              <a:rPr lang="de-DE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1\Desktop\Новая папка\фото к презентации 2012\DSCN988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779" y="3458726"/>
            <a:ext cx="3835006" cy="2916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260648"/>
            <a:ext cx="622818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атмосферу эмоционального комфорта</a:t>
            </a:r>
          </a:p>
        </p:txBody>
      </p:sp>
      <p:pic>
        <p:nvPicPr>
          <p:cNvPr id="7" name="Picture 4" descr="D:\важно\фотографии\IMG_33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07181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Picture 3" descr="F:\Новая папка (3)\SAM_73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484" y="4380122"/>
            <a:ext cx="3024336" cy="2250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173" name="Picture 5" descr="I:\SAM_60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160908" cy="2344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Выноска-облако 7"/>
          <p:cNvSpPr/>
          <p:nvPr/>
        </p:nvSpPr>
        <p:spPr>
          <a:xfrm rot="20122863">
            <a:off x="1944925" y="3083189"/>
            <a:ext cx="4896544" cy="1780106"/>
          </a:xfrm>
          <a:prstGeom prst="cloudCallout">
            <a:avLst>
              <a:gd name="adj1" fmla="val -20532"/>
              <a:gd name="adj2" fmla="val 13618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9946730">
            <a:off x="2376973" y="3650075"/>
            <a:ext cx="4032448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мне дождь что мне зной когда мои друзья со мной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8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:\Новая папка\SAM_0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70951"/>
            <a:ext cx="3746500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7" descr="D:\Новая папка\SAM_7394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888" y="4077072"/>
            <a:ext cx="3249613" cy="231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P10004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21" y="626719"/>
            <a:ext cx="4045874" cy="2802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Documents and Settings\Администратор\Рабочий стол\детский  сад для презентации\SAM_5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3348">
            <a:off x="899592" y="2204864"/>
            <a:ext cx="2705116" cy="384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96774" y="476672"/>
            <a:ext cx="535045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Программа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Т.Н. </a:t>
            </a:r>
            <a:r>
              <a:rPr lang="ru-RU" sz="3600" b="1" dirty="0" err="1">
                <a:solidFill>
                  <a:srgbClr val="FF0000"/>
                </a:solidFill>
                <a:latin typeface="Arial Narrow" pitchFamily="34" charset="0"/>
              </a:rPr>
              <a:t>Дороновой</a:t>
            </a:r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 «Радуга»</a:t>
            </a:r>
          </a:p>
        </p:txBody>
      </p:sp>
      <p:pic>
        <p:nvPicPr>
          <p:cNvPr id="12292" name="Picture 4" descr="C:\Users\1\Pictures\ачрч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70" y="2348878"/>
            <a:ext cx="4668040" cy="381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159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7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633670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яркие радостные общие события жизни группы</a:t>
            </a:r>
          </a:p>
        </p:txBody>
      </p:sp>
      <p:pic>
        <p:nvPicPr>
          <p:cNvPr id="8194" name="Picture 2" descr="C:\Users\1\Desktop\Новая папка\1 апреля\1 апреля 2012\IMG_14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75" y="1543103"/>
            <a:ext cx="3385722" cy="2291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4" descr="F:\Новая папка (3)\P10100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750" y="4244948"/>
            <a:ext cx="3558048" cy="2459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5" name="Picture 3" descr="I:\осенние праздники\2013г\мл. возраст\SAM_80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543103"/>
            <a:ext cx="3558048" cy="2350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Выноска-облако 5"/>
          <p:cNvSpPr/>
          <p:nvPr/>
        </p:nvSpPr>
        <p:spPr>
          <a:xfrm rot="20193534">
            <a:off x="26454" y="4428928"/>
            <a:ext cx="4904985" cy="1696197"/>
          </a:xfrm>
          <a:prstGeom prst="cloudCallout">
            <a:avLst>
              <a:gd name="adj1" fmla="val -24410"/>
              <a:gd name="adj2" fmla="val 2584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9956224">
            <a:off x="264291" y="5091316"/>
            <a:ext cx="4537546" cy="53552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 давайте жить дружно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6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Новый год 2013\подготовительная группа\SAM_65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164" y="3629428"/>
            <a:ext cx="364840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D:\Новый год 2013\подготовительная группа\SAM_66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725355" cy="2794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4" descr="D:\Новый год 2013\средняя гр\SDC129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32028"/>
            <a:ext cx="3644938" cy="2733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Выноска-облако 3"/>
          <p:cNvSpPr/>
          <p:nvPr/>
        </p:nvSpPr>
        <p:spPr>
          <a:xfrm rot="20639684">
            <a:off x="0" y="404664"/>
            <a:ext cx="4752528" cy="2173236"/>
          </a:xfrm>
          <a:prstGeom prst="cloudCallout">
            <a:avLst>
              <a:gd name="adj1" fmla="val -21143"/>
              <a:gd name="adj2" fmla="val 163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anUp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de-DE" b="1" dirty="0" err="1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водили</a:t>
            </a:r>
            <a:r>
              <a:rPr lang="de-DE" b="1" dirty="0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</a:t>
            </a:r>
            <a:r>
              <a:rPr lang="de-DE" b="1" dirty="0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 err="1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Возле</a:t>
            </a:r>
            <a:r>
              <a:rPr lang="de-DE" b="1" dirty="0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елки</a:t>
            </a:r>
            <a:r>
              <a:rPr lang="de-DE" b="1" dirty="0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b="1" dirty="0" err="1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Новый</a:t>
            </a:r>
            <a:r>
              <a:rPr lang="de-DE" b="1" dirty="0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de-DE" b="1" dirty="0">
                <a:ln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ln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1\Desktop\Рабочий стол\фото\Взросления старшая\IMG_19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49" y="4293096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Выноска-облако 3"/>
          <p:cNvSpPr/>
          <p:nvPr/>
        </p:nvSpPr>
        <p:spPr>
          <a:xfrm>
            <a:off x="1757599" y="39862"/>
            <a:ext cx="5040560" cy="1084882"/>
          </a:xfrm>
          <a:prstGeom prst="cloudCallout">
            <a:avLst>
              <a:gd name="adj1" fmla="val -18200"/>
              <a:gd name="adj2" fmla="val 11534"/>
            </a:avLst>
          </a:prstGeom>
          <a:solidFill>
            <a:srgbClr val="66FF6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InflateTo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</a:t>
            </a:r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таланты</a:t>
            </a:r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развиваем</a:t>
            </a:r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</a:t>
            </a:r>
            <a:r>
              <a:rPr lang="de-DE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без</a:t>
            </a:r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дела</a:t>
            </a:r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</a:t>
            </a:r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скучаем</a:t>
            </a:r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b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G:\IMG_07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4407" y="4211989"/>
            <a:ext cx="3482363" cy="2321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Picture 3" descr="G:\IMG_06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419" y="1388435"/>
            <a:ext cx="3708920" cy="2472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400308"/>
            <a:ext cx="705892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становлению сознания</a:t>
            </a:r>
          </a:p>
        </p:txBody>
      </p:sp>
      <p:pic>
        <p:nvPicPr>
          <p:cNvPr id="10242" name="Picture 2" descr="C:\Users\1\Desktop\Новая папка\худ. музей\худ. музей\DSCN0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99561"/>
            <a:ext cx="336037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Новая папка\худ. музей\худ. музей1\SAM_00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69" y="1196753"/>
            <a:ext cx="3255649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esktop\Новая папка\фото к презентации 2012\DSCN98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537" y="1196753"/>
            <a:ext cx="3396832" cy="2547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Выноска-облако 6"/>
          <p:cNvSpPr/>
          <p:nvPr/>
        </p:nvSpPr>
        <p:spPr>
          <a:xfrm rot="1540416">
            <a:off x="251520" y="4513065"/>
            <a:ext cx="4814664" cy="1080120"/>
          </a:xfrm>
          <a:prstGeom prst="cloudCallout">
            <a:avLst>
              <a:gd name="adj1" fmla="val -20833"/>
              <a:gd name="adj2" fmla="val 4201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501729">
            <a:off x="929069" y="4868459"/>
            <a:ext cx="3088342" cy="3693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dirty="0" smtClean="0"/>
              <a:t>Человек это звучит гордо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1\Desktop\Новая папка\фото к презентации 2012\DSCN81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518520" cy="263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1\Desktop\Новая папка\фото к презентации 2012\DSCN81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214" y="3746519"/>
            <a:ext cx="3734544" cy="2800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9" name="Picture 5" descr="C:\Users\1\Desktop\Новая папка\фото к презентации 2012\DSCN81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334" y="548680"/>
            <a:ext cx="3816424" cy="263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Выноска-облако 2"/>
          <p:cNvSpPr/>
          <p:nvPr/>
        </p:nvSpPr>
        <p:spPr>
          <a:xfrm rot="1457320">
            <a:off x="395536" y="3933056"/>
            <a:ext cx="4824536" cy="1296144"/>
          </a:xfrm>
          <a:prstGeom prst="cloudCallout">
            <a:avLst>
              <a:gd name="adj1" fmla="val -46"/>
              <a:gd name="adj2" fmla="val 2381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Патриотом может быть только человек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D:\SAM_55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85" y="404664"/>
            <a:ext cx="3671888" cy="2520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C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8" name="Picture 2" descr="C:\Users\1\Desktop\Новая папка\8 марта\Изображение 7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982961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" name="Picture 3" descr="G:\Т.В\для презентации\SAM_73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00472"/>
            <a:ext cx="3505200" cy="2365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8" name="Picture 4" descr="SAM_737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27" y="3946349"/>
            <a:ext cx="3505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C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1439652" y="2744928"/>
            <a:ext cx="626469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участия родителей в жизни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D:\Новая папка\VTS_01_2[14-52-29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64" y="340593"/>
            <a:ext cx="3523556" cy="2641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821" name="Picture 4" descr="C:\Users\1\Desktop\Рабочий стол\фото\Выпуск 2012\SAM_59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4360" y="332656"/>
            <a:ext cx="3531823" cy="2649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822" name="Picture 2" descr="G:\IMG_09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883" y="3798332"/>
            <a:ext cx="4206875" cy="2803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Выноска-облако 2"/>
          <p:cNvSpPr/>
          <p:nvPr/>
        </p:nvSpPr>
        <p:spPr>
          <a:xfrm>
            <a:off x="2090141" y="2981957"/>
            <a:ext cx="4820129" cy="816375"/>
          </a:xfrm>
          <a:prstGeom prst="cloudCallout">
            <a:avLst>
              <a:gd name="adj1" fmla="val -20833"/>
              <a:gd name="adj2" fmla="val 3901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71800" y="3140968"/>
            <a:ext cx="3373958" cy="369332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ru-RU" dirty="0" smtClean="0"/>
              <a:t>До свидания детский сад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4281" y="332656"/>
            <a:ext cx="6912768" cy="5256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Поселились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смех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ласки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Хватает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домом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родным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дошколят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Неразлучны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1\Pictures\рспоспн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60948"/>
            <a:ext cx="1822761" cy="34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2060848"/>
            <a:ext cx="7848872" cy="1656184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1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221038" y="188913"/>
            <a:ext cx="2305050" cy="151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sp>
        <p:nvSpPr>
          <p:cNvPr id="5" name="Овал 4"/>
          <p:cNvSpPr/>
          <p:nvPr/>
        </p:nvSpPr>
        <p:spPr>
          <a:xfrm>
            <a:off x="203016" y="2528887"/>
            <a:ext cx="3313112" cy="1800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и укреплять здоровье детей, формировать у них привычку к здоровому образу жизни</a:t>
            </a:r>
          </a:p>
        </p:txBody>
      </p:sp>
      <p:sp>
        <p:nvSpPr>
          <p:cNvPr id="6" name="Овал 5"/>
          <p:cNvSpPr/>
          <p:nvPr/>
        </p:nvSpPr>
        <p:spPr>
          <a:xfrm>
            <a:off x="4211638" y="3644900"/>
            <a:ext cx="3744912" cy="17287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своевременному и полноценному психическому развитию каждого ребенка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5526088" y="836613"/>
            <a:ext cx="3509962" cy="20161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каждому ребенку возможность радостно и содержательно прожить период дошкольного детства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27784" y="1479550"/>
            <a:ext cx="880592" cy="1049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35600" y="1268413"/>
            <a:ext cx="215900" cy="144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463" y="1700213"/>
            <a:ext cx="827087" cy="1944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022475" y="260350"/>
            <a:ext cx="4824413" cy="1081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5" name="Овал 4"/>
          <p:cNvSpPr/>
          <p:nvPr/>
        </p:nvSpPr>
        <p:spPr>
          <a:xfrm>
            <a:off x="6372225" y="4300538"/>
            <a:ext cx="2520950" cy="11525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физическому развитию</a:t>
            </a:r>
          </a:p>
        </p:txBody>
      </p:sp>
      <p:sp>
        <p:nvSpPr>
          <p:cNvPr id="6" name="Овал 5"/>
          <p:cNvSpPr/>
          <p:nvPr/>
        </p:nvSpPr>
        <p:spPr>
          <a:xfrm>
            <a:off x="264717" y="2773363"/>
            <a:ext cx="2484437" cy="15128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становлению деятельности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33338" y="1006475"/>
            <a:ext cx="2520950" cy="14398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основы здорового образа жизни</a:t>
            </a:r>
          </a:p>
        </p:txBody>
      </p:sp>
      <p:sp>
        <p:nvSpPr>
          <p:cNvPr id="8" name="Овал 7"/>
          <p:cNvSpPr/>
          <p:nvPr/>
        </p:nvSpPr>
        <p:spPr>
          <a:xfrm>
            <a:off x="4329906" y="5576888"/>
            <a:ext cx="2592388" cy="9429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становлению сознания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3460750" y="1797050"/>
            <a:ext cx="2263775" cy="129698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Закладывать основы личности</a:t>
            </a:r>
          </a:p>
        </p:txBody>
      </p:sp>
      <p:sp>
        <p:nvSpPr>
          <p:cNvPr id="10" name="Овал 9"/>
          <p:cNvSpPr/>
          <p:nvPr/>
        </p:nvSpPr>
        <p:spPr>
          <a:xfrm>
            <a:off x="2771775" y="3406775"/>
            <a:ext cx="2520950" cy="1346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атмосферу эмоционального комфорта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5724525" y="1125538"/>
            <a:ext cx="3384550" cy="10795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творческого самовыражения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30875" y="2773363"/>
            <a:ext cx="2786063" cy="143986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участия родителей в жизни группы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971550" y="4876800"/>
            <a:ext cx="2736850" cy="15128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яркие радостные общие события жизни группы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022475" y="1006475"/>
            <a:ext cx="173038" cy="119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433888" y="1341438"/>
            <a:ext cx="0" cy="38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443663" y="1065213"/>
            <a:ext cx="73025" cy="131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Прямая со стрелкой 6143"/>
          <p:cNvCxnSpPr/>
          <p:nvPr/>
        </p:nvCxnSpPr>
        <p:spPr>
          <a:xfrm flipH="1">
            <a:off x="2195513" y="1196975"/>
            <a:ext cx="720725" cy="172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7" name="Прямая со стрелкой 6146"/>
          <p:cNvCxnSpPr/>
          <p:nvPr/>
        </p:nvCxnSpPr>
        <p:spPr>
          <a:xfrm flipH="1">
            <a:off x="2411413" y="1341438"/>
            <a:ext cx="792162" cy="3535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9" name="Прямая со стрелкой 6148"/>
          <p:cNvCxnSpPr/>
          <p:nvPr/>
        </p:nvCxnSpPr>
        <p:spPr>
          <a:xfrm flipH="1">
            <a:off x="3276600" y="1341438"/>
            <a:ext cx="431800" cy="2152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1" name="Прямая со стрелкой 6150"/>
          <p:cNvCxnSpPr/>
          <p:nvPr/>
        </p:nvCxnSpPr>
        <p:spPr>
          <a:xfrm>
            <a:off x="5219700" y="1341438"/>
            <a:ext cx="1008063" cy="1582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3" name="Прямая со стрелкой 6152"/>
          <p:cNvCxnSpPr/>
          <p:nvPr/>
        </p:nvCxnSpPr>
        <p:spPr>
          <a:xfrm>
            <a:off x="5148263" y="1341438"/>
            <a:ext cx="582612" cy="411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Прямая со стрелкой 6154"/>
          <p:cNvCxnSpPr/>
          <p:nvPr/>
        </p:nvCxnSpPr>
        <p:spPr>
          <a:xfrm>
            <a:off x="5600700" y="1268413"/>
            <a:ext cx="2643188" cy="3097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852557" y="1232756"/>
            <a:ext cx="5472608" cy="4392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e-DE" dirty="0" err="1" smtClean="0"/>
              <a:t>Детский</a:t>
            </a:r>
            <a:r>
              <a:rPr lang="de-DE" dirty="0" smtClean="0"/>
              <a:t> </a:t>
            </a:r>
            <a:r>
              <a:rPr lang="de-DE" dirty="0" err="1" smtClean="0"/>
              <a:t>садик</a:t>
            </a:r>
            <a:r>
              <a:rPr lang="de-DE" dirty="0" smtClean="0"/>
              <a:t>, </a:t>
            </a:r>
            <a:r>
              <a:rPr lang="de-DE" dirty="0" err="1" smtClean="0"/>
              <a:t>детский</a:t>
            </a:r>
            <a:r>
              <a:rPr lang="de-DE" dirty="0" smtClean="0"/>
              <a:t> </a:t>
            </a:r>
            <a:r>
              <a:rPr lang="de-DE" dirty="0" err="1" smtClean="0"/>
              <a:t>сад</a:t>
            </a:r>
            <a:r>
              <a:rPr lang="de-DE" dirty="0" smtClean="0"/>
              <a:t>!</a:t>
            </a:r>
            <a:br>
              <a:rPr lang="de-DE" dirty="0" smtClean="0"/>
            </a:br>
            <a:r>
              <a:rPr lang="de-DE" dirty="0" err="1" smtClean="0"/>
              <a:t>Малыши</a:t>
            </a:r>
            <a:r>
              <a:rPr lang="de-DE" dirty="0" smtClean="0"/>
              <a:t> </a:t>
            </a:r>
            <a:r>
              <a:rPr lang="de-DE" dirty="0" err="1" smtClean="0"/>
              <a:t>туда</a:t>
            </a:r>
            <a:r>
              <a:rPr lang="de-DE" dirty="0" smtClean="0"/>
              <a:t> </a:t>
            </a:r>
            <a:r>
              <a:rPr lang="de-DE" dirty="0" err="1" smtClean="0"/>
              <a:t>спешат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err="1" smtClean="0"/>
              <a:t>Детский</a:t>
            </a:r>
            <a:r>
              <a:rPr lang="de-DE" dirty="0" smtClean="0"/>
              <a:t> </a:t>
            </a:r>
            <a:r>
              <a:rPr lang="de-DE" dirty="0" err="1" smtClean="0"/>
              <a:t>сад</a:t>
            </a:r>
            <a:r>
              <a:rPr lang="de-DE" dirty="0" smtClean="0"/>
              <a:t>, </a:t>
            </a:r>
            <a:r>
              <a:rPr lang="de-DE" dirty="0" err="1" smtClean="0"/>
              <a:t>детский</a:t>
            </a:r>
            <a:r>
              <a:rPr lang="de-DE" dirty="0" smtClean="0"/>
              <a:t> </a:t>
            </a:r>
            <a:r>
              <a:rPr lang="de-DE" dirty="0" err="1" smtClean="0"/>
              <a:t>сад</a:t>
            </a:r>
            <a:r>
              <a:rPr lang="de-DE" dirty="0" smtClean="0"/>
              <a:t>…</a:t>
            </a:r>
            <a:br>
              <a:rPr lang="de-DE" dirty="0" smtClean="0"/>
            </a:br>
            <a:r>
              <a:rPr lang="de-DE" dirty="0" err="1" smtClean="0"/>
              <a:t>Почему</a:t>
            </a:r>
            <a:r>
              <a:rPr lang="de-DE" dirty="0" smtClean="0"/>
              <a:t> </a:t>
            </a:r>
            <a:r>
              <a:rPr lang="de-DE" dirty="0" err="1" smtClean="0"/>
              <a:t>так</a:t>
            </a:r>
            <a:r>
              <a:rPr lang="de-DE" dirty="0" smtClean="0"/>
              <a:t> </a:t>
            </a:r>
            <a:r>
              <a:rPr lang="de-DE" dirty="0" err="1" smtClean="0"/>
              <a:t>говорят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err="1" smtClean="0"/>
              <a:t>Потому</a:t>
            </a:r>
            <a:r>
              <a:rPr lang="de-DE" dirty="0" smtClean="0"/>
              <a:t>, </a:t>
            </a:r>
            <a:r>
              <a:rPr lang="de-DE" dirty="0" err="1" smtClean="0"/>
              <a:t>что</a:t>
            </a:r>
            <a:r>
              <a:rPr lang="de-DE" dirty="0" smtClean="0"/>
              <a:t> </a:t>
            </a:r>
            <a:r>
              <a:rPr lang="de-DE" dirty="0" err="1" smtClean="0"/>
              <a:t>дружно</a:t>
            </a:r>
            <a:r>
              <a:rPr lang="de-DE" dirty="0" smtClean="0"/>
              <a:t> в </a:t>
            </a:r>
            <a:r>
              <a:rPr lang="de-DE" dirty="0" err="1" smtClean="0"/>
              <a:t>нем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Мы</a:t>
            </a:r>
            <a:r>
              <a:rPr lang="de-DE" dirty="0" smtClean="0"/>
              <a:t> </a:t>
            </a:r>
            <a:r>
              <a:rPr lang="de-DE" dirty="0" err="1" smtClean="0"/>
              <a:t>одной</a:t>
            </a:r>
            <a:r>
              <a:rPr lang="de-DE" dirty="0" smtClean="0"/>
              <a:t> </a:t>
            </a:r>
            <a:r>
              <a:rPr lang="de-DE" dirty="0" err="1" smtClean="0"/>
              <a:t>семьей</a:t>
            </a:r>
            <a:r>
              <a:rPr lang="de-DE" dirty="0" smtClean="0"/>
              <a:t> </a:t>
            </a:r>
            <a:r>
              <a:rPr lang="de-DE" dirty="0" err="1" smtClean="0"/>
              <a:t>растем</a:t>
            </a:r>
            <a:r>
              <a:rPr lang="de-DE" dirty="0" smtClean="0"/>
              <a:t>!</a:t>
            </a:r>
            <a:br>
              <a:rPr lang="de-DE" dirty="0" smtClean="0"/>
            </a:br>
            <a:r>
              <a:rPr lang="de-DE" dirty="0" err="1" smtClean="0"/>
              <a:t>Оттого</a:t>
            </a:r>
            <a:r>
              <a:rPr lang="de-DE" dirty="0" smtClean="0"/>
              <a:t> и </a:t>
            </a:r>
            <a:r>
              <a:rPr lang="de-DE" dirty="0" err="1" smtClean="0"/>
              <a:t>говорят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— В </a:t>
            </a:r>
            <a:r>
              <a:rPr lang="de-DE" dirty="0" err="1" smtClean="0"/>
              <a:t>этом</a:t>
            </a:r>
            <a:r>
              <a:rPr lang="de-DE" dirty="0" smtClean="0"/>
              <a:t> </a:t>
            </a:r>
            <a:r>
              <a:rPr lang="de-DE" dirty="0" err="1" smtClean="0"/>
              <a:t>доме</a:t>
            </a:r>
            <a:r>
              <a:rPr lang="de-DE" dirty="0" smtClean="0"/>
              <a:t> </a:t>
            </a:r>
            <a:r>
              <a:rPr lang="de-DE" dirty="0" err="1" smtClean="0"/>
              <a:t>детский</a:t>
            </a:r>
            <a:r>
              <a:rPr lang="de-DE" dirty="0" smtClean="0"/>
              <a:t> </a:t>
            </a:r>
            <a:r>
              <a:rPr lang="de-DE" dirty="0" err="1" smtClean="0"/>
              <a:t>сад</a:t>
            </a:r>
            <a:r>
              <a:rPr lang="de-DE" dirty="0" smtClean="0"/>
              <a:t>!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3315" name="Picture 3" descr="C:\Users\1\Pictures\норнчв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14" y="257992"/>
            <a:ext cx="1581150" cy="1428750"/>
          </a:xfrm>
          <a:prstGeom prst="ellipse">
            <a:avLst/>
          </a:prstGeom>
          <a:ln w="63500" cap="rnd">
            <a:solidFill>
              <a:srgbClr val="CCCC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1\Pictures\пчрп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5229200"/>
            <a:ext cx="1304925" cy="1428750"/>
          </a:xfrm>
          <a:prstGeom prst="ellipse">
            <a:avLst/>
          </a:prstGeom>
          <a:ln w="63500" cap="rnd">
            <a:solidFill>
              <a:srgbClr val="CCCC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1\Pictures\ирсьпр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667" y="5229200"/>
            <a:ext cx="1704975" cy="1428750"/>
          </a:xfrm>
          <a:prstGeom prst="ellipse">
            <a:avLst/>
          </a:prstGeom>
          <a:ln w="63500" cap="rnd">
            <a:solidFill>
              <a:srgbClr val="CCCC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m1-tub-ru.yandex.net/i?id=87669763-26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594" y="257992"/>
            <a:ext cx="1381125" cy="1428750"/>
          </a:xfrm>
          <a:prstGeom prst="ellipse">
            <a:avLst/>
          </a:prstGeom>
          <a:ln w="63500" cap="rnd">
            <a:solidFill>
              <a:srgbClr val="CCCC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16443" y="188640"/>
            <a:ext cx="655272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основы здорового образа жизни</a:t>
            </a:r>
          </a:p>
        </p:txBody>
      </p:sp>
      <p:pic>
        <p:nvPicPr>
          <p:cNvPr id="6" name="Picture 2" descr="C:\Users\1\Desktop\мое\фигня\всячина\фотки\SAM_0198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7025">
            <a:off x="4854925" y="3115584"/>
            <a:ext cx="3966843" cy="2975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:\DCIM\103PHOTO\SAM_07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4685">
            <a:off x="326210" y="3382419"/>
            <a:ext cx="3810034" cy="2857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Выноска-облако 7"/>
          <p:cNvSpPr/>
          <p:nvPr/>
        </p:nvSpPr>
        <p:spPr>
          <a:xfrm>
            <a:off x="2339752" y="1556792"/>
            <a:ext cx="4464496" cy="1593482"/>
          </a:xfrm>
          <a:prstGeom prst="cloudCallout">
            <a:avLst>
              <a:gd name="adj1" fmla="val -351"/>
              <a:gd name="adj2" fmla="val 26404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Calibri" pitchFamily="34" charset="0"/>
              </a:rPr>
              <a:t>Я с зарядкой подружусь  на весь день я заряжусь</a:t>
            </a:r>
            <a:endParaRPr lang="ru-RU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8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:\DCIM\103PHOTO\SAM_07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4041"/>
            <a:ext cx="3810811" cy="2858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FF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 descr="H:\DCIM\103PHOTO\SAM_08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945" y="314853"/>
            <a:ext cx="3689031" cy="2704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:\DCIM\103PHOTO\SAM_08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365986" cy="3430546"/>
          </a:xfrm>
          <a:prstGeom prst="rect">
            <a:avLst/>
          </a:prstGeom>
          <a:ln w="127000" cap="rnd">
            <a:solidFill>
              <a:srgbClr val="CC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 rot="20508595">
            <a:off x="539552" y="3789040"/>
            <a:ext cx="4968552" cy="1656184"/>
          </a:xfrm>
          <a:prstGeom prst="cloudCallout">
            <a:avLst>
              <a:gd name="adj1" fmla="val -16"/>
              <a:gd name="adj2" fmla="val 20646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rot="20249099">
            <a:off x="1036613" y="4296151"/>
            <a:ext cx="3888432" cy="646331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 smtClean="0"/>
              <a:t>Здоровый образ жизни начинается </a:t>
            </a:r>
            <a:r>
              <a:rPr lang="ru-RU" dirty="0" smtClean="0"/>
              <a:t>с разминки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мое\фигня\всячина\ppt-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538" y="-66077"/>
            <a:ext cx="9187538" cy="689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400308"/>
            <a:ext cx="714022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физическому развитию</a:t>
            </a:r>
          </a:p>
        </p:txBody>
      </p:sp>
      <p:pic>
        <p:nvPicPr>
          <p:cNvPr id="6" name="Picture 2" descr="F:\дети\IMG_12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903235"/>
            <a:ext cx="3593401" cy="2520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1\Desktop\Новая папка\SAM_01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240360" cy="2254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7" name="Picture 3" descr="F:\Новая папка (3)\SAM_80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3990153"/>
            <a:ext cx="3577413" cy="2346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591569" y="1772816"/>
            <a:ext cx="4464496" cy="1593482"/>
          </a:xfrm>
          <a:prstGeom prst="cloudCallout">
            <a:avLst>
              <a:gd name="adj1" fmla="val -351"/>
              <a:gd name="adj2" fmla="val 26404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ru-RU" dirty="0">
                <a:solidFill>
                  <a:srgbClr val="0000FF"/>
                </a:solidFill>
                <a:latin typeface="Calibri" pitchFamily="34" charset="0"/>
              </a:rPr>
              <a:t>Спорт я с детства уважаю, </a:t>
            </a:r>
            <a:br>
              <a:rPr lang="ru-RU" dirty="0">
                <a:solidFill>
                  <a:srgbClr val="0000FF"/>
                </a:solidFill>
                <a:latin typeface="Calibri" pitchFamily="34" charset="0"/>
              </a:rPr>
            </a:br>
            <a:r>
              <a:rPr lang="ru-RU" dirty="0">
                <a:solidFill>
                  <a:srgbClr val="0000FF"/>
                </a:solidFill>
                <a:latin typeface="Calibri" pitchFamily="34" charset="0"/>
              </a:rPr>
              <a:t>Чемпионом стать мечтаю </a:t>
            </a:r>
          </a:p>
        </p:txBody>
      </p:sp>
    </p:spTree>
    <p:extLst>
      <p:ext uri="{BB962C8B-B14F-4D97-AF65-F5344CB8AC3E}">
        <p14:creationId xmlns:p14="http://schemas.microsoft.com/office/powerpoint/2010/main" val="19283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1\Desktop\мое\фигня\всячина\ppt-templ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23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C:\Users\1\Desktop\Новая папка\SD Card\DCIM\103PHOTO\SAM_01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4014788" cy="3009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3" name="Picture 3" descr="C:\Users\1\Desktop\мое\фигня\всячина\фотки\SAM_0202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75" y="277979"/>
            <a:ext cx="3961293" cy="2837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1\Desktop\Новая папка\SAM_03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078" y="277979"/>
            <a:ext cx="3783119" cy="2837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 rot="2096571">
            <a:off x="5268032" y="3862194"/>
            <a:ext cx="4249325" cy="1504950"/>
          </a:xfrm>
          <a:prstGeom prst="cloudCallout">
            <a:avLst>
              <a:gd name="adj1" fmla="val -25470"/>
              <a:gd name="adj2" fmla="val 233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2034439">
            <a:off x="5880526" y="4216311"/>
            <a:ext cx="3024336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Солнце воздух и вода мои добрые друзья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257</Words>
  <Application>Microsoft Office PowerPoint</Application>
  <PresentationFormat>Экран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ДОУ «Иковский детский сад общеразвивающего вида №1»</dc:title>
  <dc:creator>1</dc:creator>
  <cp:lastModifiedBy>1</cp:lastModifiedBy>
  <cp:revision>70</cp:revision>
  <cp:lastPrinted>2013-11-19T04:52:02Z</cp:lastPrinted>
  <dcterms:created xsi:type="dcterms:W3CDTF">2013-11-16T14:06:04Z</dcterms:created>
  <dcterms:modified xsi:type="dcterms:W3CDTF">2013-11-20T03:36:55Z</dcterms:modified>
</cp:coreProperties>
</file>