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63" r:id="rId6"/>
    <p:sldId id="270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43" autoAdjust="0"/>
  </p:normalViewPr>
  <p:slideViewPr>
    <p:cSldViewPr>
      <p:cViewPr varScale="1">
        <p:scale>
          <a:sx n="62" d="100"/>
          <a:sy n="62" d="100"/>
        </p:scale>
        <p:origin x="-14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2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FE92A-4C61-4FF0-8D73-7DEEEDF01C77}" type="doc">
      <dgm:prSet loTypeId="urn:microsoft.com/office/officeart/2005/8/layout/radial2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2E1D5A-0230-49B4-A6CF-52B552BF4683}">
      <dgm:prSet/>
      <dgm:spPr/>
      <dgm:t>
        <a:bodyPr/>
        <a:lstStyle/>
        <a:p>
          <a:pPr rtl="0"/>
          <a:endParaRPr lang="ru-RU" dirty="0"/>
        </a:p>
      </dgm:t>
    </dgm:pt>
    <dgm:pt modelId="{7DC29CC4-0490-4EDB-BC46-AAB4F6A8A6C3}" type="parTrans" cxnId="{4FAC809D-5773-440E-BF07-03AE1CD9A379}">
      <dgm:prSet/>
      <dgm:spPr/>
      <dgm:t>
        <a:bodyPr/>
        <a:lstStyle/>
        <a:p>
          <a:endParaRPr lang="ru-RU"/>
        </a:p>
      </dgm:t>
    </dgm:pt>
    <dgm:pt modelId="{A8892A27-F2A3-45B3-8F2C-91651B51D18E}" type="sibTrans" cxnId="{4FAC809D-5773-440E-BF07-03AE1CD9A379}">
      <dgm:prSet/>
      <dgm:spPr/>
      <dgm:t>
        <a:bodyPr/>
        <a:lstStyle/>
        <a:p>
          <a:endParaRPr lang="ru-RU"/>
        </a:p>
      </dgm:t>
    </dgm:pt>
    <dgm:pt modelId="{E1942A4E-FB54-4453-B368-70253F45C554}">
      <dgm:prSet/>
      <dgm:spPr/>
      <dgm:t>
        <a:bodyPr/>
        <a:lstStyle/>
        <a:p>
          <a:endParaRPr lang="ru-RU"/>
        </a:p>
      </dgm:t>
    </dgm:pt>
    <dgm:pt modelId="{F788A4BC-8335-46FB-A638-6A95F258F4E4}" type="parTrans" cxnId="{5118AAF2-45EE-4DB6-AFD0-A488EE532C37}">
      <dgm:prSet/>
      <dgm:spPr/>
      <dgm:t>
        <a:bodyPr/>
        <a:lstStyle/>
        <a:p>
          <a:endParaRPr lang="ru-RU"/>
        </a:p>
      </dgm:t>
    </dgm:pt>
    <dgm:pt modelId="{C133F82E-EECE-409C-927D-2B83D32A4FF6}" type="sibTrans" cxnId="{5118AAF2-45EE-4DB6-AFD0-A488EE532C37}">
      <dgm:prSet/>
      <dgm:spPr/>
      <dgm:t>
        <a:bodyPr/>
        <a:lstStyle/>
        <a:p>
          <a:endParaRPr lang="ru-RU"/>
        </a:p>
      </dgm:t>
    </dgm:pt>
    <dgm:pt modelId="{3F5EC890-A4EC-4EA3-AA39-F1E07EFC94C3}">
      <dgm:prSet/>
      <dgm:spPr/>
      <dgm:t>
        <a:bodyPr/>
        <a:lstStyle/>
        <a:p>
          <a:endParaRPr lang="ru-RU"/>
        </a:p>
      </dgm:t>
    </dgm:pt>
    <dgm:pt modelId="{0BF98834-EC8C-4467-AA23-1D1E554BED6E}" type="parTrans" cxnId="{95FA9844-CB5D-4255-9505-2555F2F5A445}">
      <dgm:prSet/>
      <dgm:spPr/>
      <dgm:t>
        <a:bodyPr/>
        <a:lstStyle/>
        <a:p>
          <a:endParaRPr lang="ru-RU"/>
        </a:p>
      </dgm:t>
    </dgm:pt>
    <dgm:pt modelId="{730D7F0D-A498-40F6-88E9-DE43B3B417ED}" type="sibTrans" cxnId="{95FA9844-CB5D-4255-9505-2555F2F5A445}">
      <dgm:prSet/>
      <dgm:spPr/>
      <dgm:t>
        <a:bodyPr/>
        <a:lstStyle/>
        <a:p>
          <a:endParaRPr lang="ru-RU"/>
        </a:p>
      </dgm:t>
    </dgm:pt>
    <dgm:pt modelId="{0464ADFD-3624-4FC3-8BB4-8CA7A7AAEB21}">
      <dgm:prSet/>
      <dgm:spPr/>
      <dgm:t>
        <a:bodyPr/>
        <a:lstStyle/>
        <a:p>
          <a:endParaRPr lang="ru-RU"/>
        </a:p>
      </dgm:t>
    </dgm:pt>
    <dgm:pt modelId="{17BDAB7A-77D0-4B2C-8F81-077D58BD6250}" type="parTrans" cxnId="{3E7A532F-481F-4B41-8BC7-166FFBBC266D}">
      <dgm:prSet/>
      <dgm:spPr/>
      <dgm:t>
        <a:bodyPr/>
        <a:lstStyle/>
        <a:p>
          <a:endParaRPr lang="ru-RU"/>
        </a:p>
      </dgm:t>
    </dgm:pt>
    <dgm:pt modelId="{1CD7C578-5EEF-45DB-B3AF-0286C8C36AC3}" type="sibTrans" cxnId="{3E7A532F-481F-4B41-8BC7-166FFBBC266D}">
      <dgm:prSet/>
      <dgm:spPr/>
      <dgm:t>
        <a:bodyPr/>
        <a:lstStyle/>
        <a:p>
          <a:endParaRPr lang="ru-RU"/>
        </a:p>
      </dgm:t>
    </dgm:pt>
    <dgm:pt modelId="{937F1286-9F17-4D77-B58C-7BFE1B3D25AF}" type="pres">
      <dgm:prSet presAssocID="{69FFE92A-4C61-4FF0-8D73-7DEEEDF01C7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13CEF4-F436-4804-8367-FBD88F161ABC}" type="pres">
      <dgm:prSet presAssocID="{69FFE92A-4C61-4FF0-8D73-7DEEEDF01C77}" presName="cycle" presStyleCnt="0"/>
      <dgm:spPr/>
    </dgm:pt>
    <dgm:pt modelId="{0492FF24-B419-4D8B-AACF-72130BEEDC8C}" type="pres">
      <dgm:prSet presAssocID="{69FFE92A-4C61-4FF0-8D73-7DEEEDF01C77}" presName="centerShape" presStyleCnt="0"/>
      <dgm:spPr/>
    </dgm:pt>
    <dgm:pt modelId="{C400F4A0-C9E5-48E3-A3BE-6C4863EC74FB}" type="pres">
      <dgm:prSet presAssocID="{69FFE92A-4C61-4FF0-8D73-7DEEEDF01C77}" presName="connSite" presStyleLbl="node1" presStyleIdx="0" presStyleCnt="5"/>
      <dgm:spPr/>
    </dgm:pt>
    <dgm:pt modelId="{5F7464C8-B9A7-437F-B495-981088C32222}" type="pres">
      <dgm:prSet presAssocID="{69FFE92A-4C61-4FF0-8D73-7DEEEDF01C77}" presName="visible" presStyleLbl="node1" presStyleIdx="0" presStyleCnt="5" custScaleX="110760" custScaleY="88197" custLinFactNeighborX="-43576" custLinFactNeighborY="-8722"/>
      <dgm:spPr/>
    </dgm:pt>
    <dgm:pt modelId="{179C6AC8-AF4A-48C9-93C2-0B684ECD43E7}" type="pres">
      <dgm:prSet presAssocID="{7DC29CC4-0490-4EDB-BC46-AAB4F6A8A6C3}" presName="Name25" presStyleLbl="parChTrans1D1" presStyleIdx="0" presStyleCnt="4"/>
      <dgm:spPr/>
      <dgm:t>
        <a:bodyPr/>
        <a:lstStyle/>
        <a:p>
          <a:endParaRPr lang="ru-RU"/>
        </a:p>
      </dgm:t>
    </dgm:pt>
    <dgm:pt modelId="{503BB418-924D-4558-ADD9-9B4A0757E079}" type="pres">
      <dgm:prSet presAssocID="{FE2E1D5A-0230-49B4-A6CF-52B552BF4683}" presName="node" presStyleCnt="0"/>
      <dgm:spPr/>
    </dgm:pt>
    <dgm:pt modelId="{10853B9A-2385-408E-A27D-55AAFCC5BEDC}" type="pres">
      <dgm:prSet presAssocID="{FE2E1D5A-0230-49B4-A6CF-52B552BF4683}" presName="parentNode" presStyleLbl="node1" presStyleIdx="1" presStyleCnt="5" custScaleX="177462" custScaleY="487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36CE5-B909-43B7-A986-F346DB1D2CE9}" type="pres">
      <dgm:prSet presAssocID="{FE2E1D5A-0230-49B4-A6CF-52B552BF4683}" presName="childNode" presStyleLbl="revTx" presStyleIdx="0" presStyleCnt="0">
        <dgm:presLayoutVars>
          <dgm:bulletEnabled val="1"/>
        </dgm:presLayoutVars>
      </dgm:prSet>
      <dgm:spPr/>
    </dgm:pt>
    <dgm:pt modelId="{B9AF8E84-91F9-424B-8D3F-74E248BA8B10}" type="pres">
      <dgm:prSet presAssocID="{F788A4BC-8335-46FB-A638-6A95F258F4E4}" presName="Name25" presStyleLbl="parChTrans1D1" presStyleIdx="1" presStyleCnt="4"/>
      <dgm:spPr/>
      <dgm:t>
        <a:bodyPr/>
        <a:lstStyle/>
        <a:p>
          <a:endParaRPr lang="ru-RU"/>
        </a:p>
      </dgm:t>
    </dgm:pt>
    <dgm:pt modelId="{3BCCCDC0-17C1-41B7-8AAC-F4E03C95F59C}" type="pres">
      <dgm:prSet presAssocID="{E1942A4E-FB54-4453-B368-70253F45C554}" presName="node" presStyleCnt="0"/>
      <dgm:spPr/>
    </dgm:pt>
    <dgm:pt modelId="{8D96F114-F051-4CED-85D1-175E9CF957A9}" type="pres">
      <dgm:prSet presAssocID="{E1942A4E-FB54-4453-B368-70253F45C554}" presName="parentNode" presStyleLbl="node1" presStyleIdx="2" presStyleCnt="5" custScaleX="177179" custScaleY="487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D60A3-9A6E-48B0-95CC-7B630E93FE0E}" type="pres">
      <dgm:prSet presAssocID="{E1942A4E-FB54-4453-B368-70253F45C554}" presName="childNode" presStyleLbl="revTx" presStyleIdx="0" presStyleCnt="0">
        <dgm:presLayoutVars>
          <dgm:bulletEnabled val="1"/>
        </dgm:presLayoutVars>
      </dgm:prSet>
      <dgm:spPr/>
    </dgm:pt>
    <dgm:pt modelId="{4B90D53B-E278-4AEC-9170-9DEC1BF543E3}" type="pres">
      <dgm:prSet presAssocID="{0BF98834-EC8C-4467-AA23-1D1E554BED6E}" presName="Name25" presStyleLbl="parChTrans1D1" presStyleIdx="2" presStyleCnt="4"/>
      <dgm:spPr/>
      <dgm:t>
        <a:bodyPr/>
        <a:lstStyle/>
        <a:p>
          <a:endParaRPr lang="ru-RU"/>
        </a:p>
      </dgm:t>
    </dgm:pt>
    <dgm:pt modelId="{1666668D-5744-43E4-B567-9A4F88D2690F}" type="pres">
      <dgm:prSet presAssocID="{3F5EC890-A4EC-4EA3-AA39-F1E07EFC94C3}" presName="node" presStyleCnt="0"/>
      <dgm:spPr/>
    </dgm:pt>
    <dgm:pt modelId="{AF1CDB08-8243-4405-857D-CFB8E3213836}" type="pres">
      <dgm:prSet presAssocID="{3F5EC890-A4EC-4EA3-AA39-F1E07EFC94C3}" presName="parentNode" presStyleLbl="node1" presStyleIdx="3" presStyleCnt="5" custScaleX="183080" custScaleY="487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B87FAA-6D0D-47D8-8040-70EA8EB67B7E}" type="pres">
      <dgm:prSet presAssocID="{3F5EC890-A4EC-4EA3-AA39-F1E07EFC94C3}" presName="childNode" presStyleLbl="revTx" presStyleIdx="0" presStyleCnt="0">
        <dgm:presLayoutVars>
          <dgm:bulletEnabled val="1"/>
        </dgm:presLayoutVars>
      </dgm:prSet>
      <dgm:spPr/>
    </dgm:pt>
    <dgm:pt modelId="{E53A7450-E0B8-4286-ABA4-5AD99226A229}" type="pres">
      <dgm:prSet presAssocID="{17BDAB7A-77D0-4B2C-8F81-077D58BD6250}" presName="Name25" presStyleLbl="parChTrans1D1" presStyleIdx="3" presStyleCnt="4"/>
      <dgm:spPr/>
      <dgm:t>
        <a:bodyPr/>
        <a:lstStyle/>
        <a:p>
          <a:endParaRPr lang="ru-RU"/>
        </a:p>
      </dgm:t>
    </dgm:pt>
    <dgm:pt modelId="{D2F7AA1E-1699-415C-BFDC-FBC3FD1D07CF}" type="pres">
      <dgm:prSet presAssocID="{0464ADFD-3624-4FC3-8BB4-8CA7A7AAEB21}" presName="node" presStyleCnt="0"/>
      <dgm:spPr/>
    </dgm:pt>
    <dgm:pt modelId="{AC0A9A3C-5213-4A53-B1E1-E340ADC23E8B}" type="pres">
      <dgm:prSet presAssocID="{0464ADFD-3624-4FC3-8BB4-8CA7A7AAEB21}" presName="parentNode" presStyleLbl="node1" presStyleIdx="4" presStyleCnt="5" custScaleX="191944" custScaleY="48739" custLinFactNeighborX="5335" custLinFactNeighborY="53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CCD21A-F8D5-4B2A-83B5-753DE2B9F7CE}" type="pres">
      <dgm:prSet presAssocID="{0464ADFD-3624-4FC3-8BB4-8CA7A7AAEB21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4F41598-4C44-4E9E-ACF6-393F96012D19}" type="presOf" srcId="{69FFE92A-4C61-4FF0-8D73-7DEEEDF01C77}" destId="{937F1286-9F17-4D77-B58C-7BFE1B3D25AF}" srcOrd="0" destOrd="0" presId="urn:microsoft.com/office/officeart/2005/8/layout/radial2"/>
    <dgm:cxn modelId="{3AFA31C2-35B2-4A4E-B584-C1E6332D0FFF}" type="presOf" srcId="{F788A4BC-8335-46FB-A638-6A95F258F4E4}" destId="{B9AF8E84-91F9-424B-8D3F-74E248BA8B10}" srcOrd="0" destOrd="0" presId="urn:microsoft.com/office/officeart/2005/8/layout/radial2"/>
    <dgm:cxn modelId="{3E7A532F-481F-4B41-8BC7-166FFBBC266D}" srcId="{69FFE92A-4C61-4FF0-8D73-7DEEEDF01C77}" destId="{0464ADFD-3624-4FC3-8BB4-8CA7A7AAEB21}" srcOrd="3" destOrd="0" parTransId="{17BDAB7A-77D0-4B2C-8F81-077D58BD6250}" sibTransId="{1CD7C578-5EEF-45DB-B3AF-0286C8C36AC3}"/>
    <dgm:cxn modelId="{1AB59111-81D6-408F-B876-851E1C9FBD29}" type="presOf" srcId="{0BF98834-EC8C-4467-AA23-1D1E554BED6E}" destId="{4B90D53B-E278-4AEC-9170-9DEC1BF543E3}" srcOrd="0" destOrd="0" presId="urn:microsoft.com/office/officeart/2005/8/layout/radial2"/>
    <dgm:cxn modelId="{4FAC809D-5773-440E-BF07-03AE1CD9A379}" srcId="{69FFE92A-4C61-4FF0-8D73-7DEEEDF01C77}" destId="{FE2E1D5A-0230-49B4-A6CF-52B552BF4683}" srcOrd="0" destOrd="0" parTransId="{7DC29CC4-0490-4EDB-BC46-AAB4F6A8A6C3}" sibTransId="{A8892A27-F2A3-45B3-8F2C-91651B51D18E}"/>
    <dgm:cxn modelId="{5118AAF2-45EE-4DB6-AFD0-A488EE532C37}" srcId="{69FFE92A-4C61-4FF0-8D73-7DEEEDF01C77}" destId="{E1942A4E-FB54-4453-B368-70253F45C554}" srcOrd="1" destOrd="0" parTransId="{F788A4BC-8335-46FB-A638-6A95F258F4E4}" sibTransId="{C133F82E-EECE-409C-927D-2B83D32A4FF6}"/>
    <dgm:cxn modelId="{88126F92-4899-4D63-B291-2A3E273179B6}" type="presOf" srcId="{0464ADFD-3624-4FC3-8BB4-8CA7A7AAEB21}" destId="{AC0A9A3C-5213-4A53-B1E1-E340ADC23E8B}" srcOrd="0" destOrd="0" presId="urn:microsoft.com/office/officeart/2005/8/layout/radial2"/>
    <dgm:cxn modelId="{ADC08E08-988E-4A6B-B572-0D48D552296F}" type="presOf" srcId="{FE2E1D5A-0230-49B4-A6CF-52B552BF4683}" destId="{10853B9A-2385-408E-A27D-55AAFCC5BEDC}" srcOrd="0" destOrd="0" presId="urn:microsoft.com/office/officeart/2005/8/layout/radial2"/>
    <dgm:cxn modelId="{95FA9844-CB5D-4255-9505-2555F2F5A445}" srcId="{69FFE92A-4C61-4FF0-8D73-7DEEEDF01C77}" destId="{3F5EC890-A4EC-4EA3-AA39-F1E07EFC94C3}" srcOrd="2" destOrd="0" parTransId="{0BF98834-EC8C-4467-AA23-1D1E554BED6E}" sibTransId="{730D7F0D-A498-40F6-88E9-DE43B3B417ED}"/>
    <dgm:cxn modelId="{53E3624D-F02F-461D-98D1-B62D41E15ABE}" type="presOf" srcId="{E1942A4E-FB54-4453-B368-70253F45C554}" destId="{8D96F114-F051-4CED-85D1-175E9CF957A9}" srcOrd="0" destOrd="0" presId="urn:microsoft.com/office/officeart/2005/8/layout/radial2"/>
    <dgm:cxn modelId="{C567E02E-3217-4CCE-8267-94483477D321}" type="presOf" srcId="{3F5EC890-A4EC-4EA3-AA39-F1E07EFC94C3}" destId="{AF1CDB08-8243-4405-857D-CFB8E3213836}" srcOrd="0" destOrd="0" presId="urn:microsoft.com/office/officeart/2005/8/layout/radial2"/>
    <dgm:cxn modelId="{6DF5F1F6-7536-4FF5-B30A-5C8F271D365B}" type="presOf" srcId="{17BDAB7A-77D0-4B2C-8F81-077D58BD6250}" destId="{E53A7450-E0B8-4286-ABA4-5AD99226A229}" srcOrd="0" destOrd="0" presId="urn:microsoft.com/office/officeart/2005/8/layout/radial2"/>
    <dgm:cxn modelId="{A685D66B-CABF-40DA-9F75-525FD1A30D85}" type="presOf" srcId="{7DC29CC4-0490-4EDB-BC46-AAB4F6A8A6C3}" destId="{179C6AC8-AF4A-48C9-93C2-0B684ECD43E7}" srcOrd="0" destOrd="0" presId="urn:microsoft.com/office/officeart/2005/8/layout/radial2"/>
    <dgm:cxn modelId="{D8C8D85D-19E7-48F4-8DC2-FABD63E439AF}" type="presParOf" srcId="{937F1286-9F17-4D77-B58C-7BFE1B3D25AF}" destId="{0013CEF4-F436-4804-8367-FBD88F161ABC}" srcOrd="0" destOrd="0" presId="urn:microsoft.com/office/officeart/2005/8/layout/radial2"/>
    <dgm:cxn modelId="{05C39BFA-8EBD-4740-BDD5-1A1FEED3B1DB}" type="presParOf" srcId="{0013CEF4-F436-4804-8367-FBD88F161ABC}" destId="{0492FF24-B419-4D8B-AACF-72130BEEDC8C}" srcOrd="0" destOrd="0" presId="urn:microsoft.com/office/officeart/2005/8/layout/radial2"/>
    <dgm:cxn modelId="{582E5317-8D2C-4AC5-BBB1-8223E08C7013}" type="presParOf" srcId="{0492FF24-B419-4D8B-AACF-72130BEEDC8C}" destId="{C400F4A0-C9E5-48E3-A3BE-6C4863EC74FB}" srcOrd="0" destOrd="0" presId="urn:microsoft.com/office/officeart/2005/8/layout/radial2"/>
    <dgm:cxn modelId="{557B0810-35CF-4E5C-9162-CF84387094B3}" type="presParOf" srcId="{0492FF24-B419-4D8B-AACF-72130BEEDC8C}" destId="{5F7464C8-B9A7-437F-B495-981088C32222}" srcOrd="1" destOrd="0" presId="urn:microsoft.com/office/officeart/2005/8/layout/radial2"/>
    <dgm:cxn modelId="{E4CB41AF-05DF-4AE4-92BA-96DEFF5DA64C}" type="presParOf" srcId="{0013CEF4-F436-4804-8367-FBD88F161ABC}" destId="{179C6AC8-AF4A-48C9-93C2-0B684ECD43E7}" srcOrd="1" destOrd="0" presId="urn:microsoft.com/office/officeart/2005/8/layout/radial2"/>
    <dgm:cxn modelId="{B975C527-FA73-4720-962A-14D0DF5DD4CB}" type="presParOf" srcId="{0013CEF4-F436-4804-8367-FBD88F161ABC}" destId="{503BB418-924D-4558-ADD9-9B4A0757E079}" srcOrd="2" destOrd="0" presId="urn:microsoft.com/office/officeart/2005/8/layout/radial2"/>
    <dgm:cxn modelId="{9031A6CD-0A49-4D5A-9CD2-757904E8EF51}" type="presParOf" srcId="{503BB418-924D-4558-ADD9-9B4A0757E079}" destId="{10853B9A-2385-408E-A27D-55AAFCC5BEDC}" srcOrd="0" destOrd="0" presId="urn:microsoft.com/office/officeart/2005/8/layout/radial2"/>
    <dgm:cxn modelId="{BD070014-1766-40D1-AEEB-5048D76AE47D}" type="presParOf" srcId="{503BB418-924D-4558-ADD9-9B4A0757E079}" destId="{01136CE5-B909-43B7-A986-F346DB1D2CE9}" srcOrd="1" destOrd="0" presId="urn:microsoft.com/office/officeart/2005/8/layout/radial2"/>
    <dgm:cxn modelId="{21AC470A-EC74-48A3-BB86-7833756CA244}" type="presParOf" srcId="{0013CEF4-F436-4804-8367-FBD88F161ABC}" destId="{B9AF8E84-91F9-424B-8D3F-74E248BA8B10}" srcOrd="3" destOrd="0" presId="urn:microsoft.com/office/officeart/2005/8/layout/radial2"/>
    <dgm:cxn modelId="{D14B9E44-7BBE-438E-9D47-B54D4ADF10EF}" type="presParOf" srcId="{0013CEF4-F436-4804-8367-FBD88F161ABC}" destId="{3BCCCDC0-17C1-41B7-8AAC-F4E03C95F59C}" srcOrd="4" destOrd="0" presId="urn:microsoft.com/office/officeart/2005/8/layout/radial2"/>
    <dgm:cxn modelId="{8C757436-0452-4607-A160-68203FB5FB6D}" type="presParOf" srcId="{3BCCCDC0-17C1-41B7-8AAC-F4E03C95F59C}" destId="{8D96F114-F051-4CED-85D1-175E9CF957A9}" srcOrd="0" destOrd="0" presId="urn:microsoft.com/office/officeart/2005/8/layout/radial2"/>
    <dgm:cxn modelId="{5B3FAA52-AB77-49AD-ACFB-412C2C640003}" type="presParOf" srcId="{3BCCCDC0-17C1-41B7-8AAC-F4E03C95F59C}" destId="{CD7D60A3-9A6E-48B0-95CC-7B630E93FE0E}" srcOrd="1" destOrd="0" presId="urn:microsoft.com/office/officeart/2005/8/layout/radial2"/>
    <dgm:cxn modelId="{96E00303-8D9D-4CF6-9321-8DE6600AD222}" type="presParOf" srcId="{0013CEF4-F436-4804-8367-FBD88F161ABC}" destId="{4B90D53B-E278-4AEC-9170-9DEC1BF543E3}" srcOrd="5" destOrd="0" presId="urn:microsoft.com/office/officeart/2005/8/layout/radial2"/>
    <dgm:cxn modelId="{DAC29349-3A6A-4F50-AF3E-982792E5EB25}" type="presParOf" srcId="{0013CEF4-F436-4804-8367-FBD88F161ABC}" destId="{1666668D-5744-43E4-B567-9A4F88D2690F}" srcOrd="6" destOrd="0" presId="urn:microsoft.com/office/officeart/2005/8/layout/radial2"/>
    <dgm:cxn modelId="{66360529-C737-4564-AF2E-CD9CF2312B14}" type="presParOf" srcId="{1666668D-5744-43E4-B567-9A4F88D2690F}" destId="{AF1CDB08-8243-4405-857D-CFB8E3213836}" srcOrd="0" destOrd="0" presId="urn:microsoft.com/office/officeart/2005/8/layout/radial2"/>
    <dgm:cxn modelId="{D984367F-6D0C-436E-9FC8-D41282640E0A}" type="presParOf" srcId="{1666668D-5744-43E4-B567-9A4F88D2690F}" destId="{EBB87FAA-6D0D-47D8-8040-70EA8EB67B7E}" srcOrd="1" destOrd="0" presId="urn:microsoft.com/office/officeart/2005/8/layout/radial2"/>
    <dgm:cxn modelId="{3878F762-5CCE-4340-A128-4FE6E9C9CD3D}" type="presParOf" srcId="{0013CEF4-F436-4804-8367-FBD88F161ABC}" destId="{E53A7450-E0B8-4286-ABA4-5AD99226A229}" srcOrd="7" destOrd="0" presId="urn:microsoft.com/office/officeart/2005/8/layout/radial2"/>
    <dgm:cxn modelId="{80A93C62-A059-4DBC-BBF2-7A0C26BF41BF}" type="presParOf" srcId="{0013CEF4-F436-4804-8367-FBD88F161ABC}" destId="{D2F7AA1E-1699-415C-BFDC-FBC3FD1D07CF}" srcOrd="8" destOrd="0" presId="urn:microsoft.com/office/officeart/2005/8/layout/radial2"/>
    <dgm:cxn modelId="{30C1116A-9C3F-45B0-9A5F-4FCF115CFEB2}" type="presParOf" srcId="{D2F7AA1E-1699-415C-BFDC-FBC3FD1D07CF}" destId="{AC0A9A3C-5213-4A53-B1E1-E340ADC23E8B}" srcOrd="0" destOrd="0" presId="urn:microsoft.com/office/officeart/2005/8/layout/radial2"/>
    <dgm:cxn modelId="{722B3C03-9253-4C81-9930-7752422B674D}" type="presParOf" srcId="{D2F7AA1E-1699-415C-BFDC-FBC3FD1D07CF}" destId="{0DCCD21A-F8D5-4B2A-83B5-753DE2B9F7C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09BE0F-7BCA-4B12-AFEE-0CBC9FB95CE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3AB4D3-EAC1-41C4-96AD-53051B67E888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46771067-CF45-4289-A501-DC84761BF92C}" type="parTrans" cxnId="{7C00AC33-DF0D-4BDD-B41E-B5865E9867AA}">
      <dgm:prSet/>
      <dgm:spPr/>
      <dgm:t>
        <a:bodyPr/>
        <a:lstStyle/>
        <a:p>
          <a:endParaRPr lang="ru-RU"/>
        </a:p>
      </dgm:t>
    </dgm:pt>
    <dgm:pt modelId="{0A98F080-2F4B-4862-9E7A-9D90739E7D14}" type="sibTrans" cxnId="{7C00AC33-DF0D-4BDD-B41E-B5865E9867AA}">
      <dgm:prSet/>
      <dgm:spPr/>
      <dgm:t>
        <a:bodyPr/>
        <a:lstStyle/>
        <a:p>
          <a:endParaRPr lang="ru-RU"/>
        </a:p>
      </dgm:t>
    </dgm:pt>
    <dgm:pt modelId="{0A601ABA-613E-44CE-86B3-579396CC1268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2A411B2E-4E63-4913-BD06-1BDC914415A3}" type="parTrans" cxnId="{2BE45FD2-7CF0-44B5-9F12-C2E7E6EBB36B}">
      <dgm:prSet/>
      <dgm:spPr/>
      <dgm:t>
        <a:bodyPr/>
        <a:lstStyle/>
        <a:p>
          <a:endParaRPr lang="ru-RU"/>
        </a:p>
      </dgm:t>
    </dgm:pt>
    <dgm:pt modelId="{8570C26A-0C22-4DBC-AC6F-7B037C7BCC6E}" type="sibTrans" cxnId="{2BE45FD2-7CF0-44B5-9F12-C2E7E6EBB36B}">
      <dgm:prSet/>
      <dgm:spPr/>
      <dgm:t>
        <a:bodyPr/>
        <a:lstStyle/>
        <a:p>
          <a:endParaRPr lang="ru-RU"/>
        </a:p>
      </dgm:t>
    </dgm:pt>
    <dgm:pt modelId="{34A7A3A7-0A54-47E6-B712-596F25F5D2BE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CE6AC141-E3BC-4512-9B9C-B4CE278D2218}" type="parTrans" cxnId="{95815AA3-97A6-4FCC-A75A-2E67504A5167}">
      <dgm:prSet/>
      <dgm:spPr/>
      <dgm:t>
        <a:bodyPr/>
        <a:lstStyle/>
        <a:p>
          <a:endParaRPr lang="ru-RU"/>
        </a:p>
      </dgm:t>
    </dgm:pt>
    <dgm:pt modelId="{6121B906-33DC-447B-8615-80230AFD8D9E}" type="sibTrans" cxnId="{95815AA3-97A6-4FCC-A75A-2E67504A5167}">
      <dgm:prSet/>
      <dgm:spPr/>
      <dgm:t>
        <a:bodyPr/>
        <a:lstStyle/>
        <a:p>
          <a:endParaRPr lang="ru-RU"/>
        </a:p>
      </dgm:t>
    </dgm:pt>
    <dgm:pt modelId="{6CF13537-BB80-4E2F-9FCE-66960FB6DB42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2C570DAB-BBBF-4DBF-81CD-4D6811CC319C}" type="parTrans" cxnId="{D4C86461-08CF-48EC-AF57-3C30A5984361}">
      <dgm:prSet/>
      <dgm:spPr/>
      <dgm:t>
        <a:bodyPr/>
        <a:lstStyle/>
        <a:p>
          <a:endParaRPr lang="ru-RU"/>
        </a:p>
      </dgm:t>
    </dgm:pt>
    <dgm:pt modelId="{5BDEEC89-3C42-4229-9E83-AC677EEABF69}" type="sibTrans" cxnId="{D4C86461-08CF-48EC-AF57-3C30A5984361}">
      <dgm:prSet/>
      <dgm:spPr/>
      <dgm:t>
        <a:bodyPr/>
        <a:lstStyle/>
        <a:p>
          <a:endParaRPr lang="ru-RU"/>
        </a:p>
      </dgm:t>
    </dgm:pt>
    <dgm:pt modelId="{9A22455D-5671-4758-95EA-9C2C1A33A339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6A3AD821-F159-4884-A0C1-E0F86F8812DE}" type="sibTrans" cxnId="{FD9D19B0-505C-495E-9E22-C732B7DFD1FE}">
      <dgm:prSet/>
      <dgm:spPr/>
      <dgm:t>
        <a:bodyPr/>
        <a:lstStyle/>
        <a:p>
          <a:endParaRPr lang="ru-RU"/>
        </a:p>
      </dgm:t>
    </dgm:pt>
    <dgm:pt modelId="{0841CAD7-3FDC-4544-A740-DE679BFF2D02}" type="parTrans" cxnId="{FD9D19B0-505C-495E-9E22-C732B7DFD1FE}">
      <dgm:prSet/>
      <dgm:spPr/>
      <dgm:t>
        <a:bodyPr/>
        <a:lstStyle/>
        <a:p>
          <a:endParaRPr lang="ru-RU"/>
        </a:p>
      </dgm:t>
    </dgm:pt>
    <dgm:pt modelId="{69ADB5B6-3F40-40A8-8522-EC9D3B101850}">
      <dgm:prSet phldrT="[Текст]"/>
      <dgm:spPr/>
      <dgm:t>
        <a:bodyPr/>
        <a:lstStyle/>
        <a:p>
          <a:r>
            <a:rPr lang="ru-RU" dirty="0" smtClean="0"/>
            <a:t>По требовательности к теплу  или…</a:t>
          </a:r>
          <a:endParaRPr lang="ru-RU" dirty="0"/>
        </a:p>
      </dgm:t>
    </dgm:pt>
    <dgm:pt modelId="{923AB24A-9FD8-4411-A43B-04151C10C12B}" type="sibTrans" cxnId="{A01B1EBC-2874-4CAB-952A-65AD40A3A3B5}">
      <dgm:prSet/>
      <dgm:spPr/>
      <dgm:t>
        <a:bodyPr/>
        <a:lstStyle/>
        <a:p>
          <a:endParaRPr lang="ru-RU"/>
        </a:p>
      </dgm:t>
    </dgm:pt>
    <dgm:pt modelId="{30DFEA47-8CAE-4166-951B-22DD1345EBA3}" type="parTrans" cxnId="{A01B1EBC-2874-4CAB-952A-65AD40A3A3B5}">
      <dgm:prSet/>
      <dgm:spPr/>
      <dgm:t>
        <a:bodyPr/>
        <a:lstStyle/>
        <a:p>
          <a:endParaRPr lang="ru-RU"/>
        </a:p>
      </dgm:t>
    </dgm:pt>
    <dgm:pt modelId="{D738BBDE-3023-4DA7-8AD0-8C3AF035EFA8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949EBB70-767F-4358-AE15-5644244676C6}" type="parTrans" cxnId="{925DD077-04EE-48DB-9F9A-2F9DA2E5454F}">
      <dgm:prSet/>
      <dgm:spPr/>
      <dgm:t>
        <a:bodyPr/>
        <a:lstStyle/>
        <a:p>
          <a:endParaRPr lang="ru-RU"/>
        </a:p>
      </dgm:t>
    </dgm:pt>
    <dgm:pt modelId="{C1B94CF8-CECA-48BA-9E00-08412D25A327}" type="sibTrans" cxnId="{925DD077-04EE-48DB-9F9A-2F9DA2E5454F}">
      <dgm:prSet/>
      <dgm:spPr/>
      <dgm:t>
        <a:bodyPr/>
        <a:lstStyle/>
        <a:p>
          <a:endParaRPr lang="ru-RU"/>
        </a:p>
      </dgm:t>
    </dgm:pt>
    <dgm:pt modelId="{2668650A-5EAA-483D-A399-589EF0113F4B}" type="pres">
      <dgm:prSet presAssocID="{FA09BE0F-7BCA-4B12-AFEE-0CBC9FB95C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5A9CE1-A8CD-472C-838E-EFA5D120EE3B}" type="pres">
      <dgm:prSet presAssocID="{69ADB5B6-3F40-40A8-8522-EC9D3B101850}" presName="hierRoot1" presStyleCnt="0"/>
      <dgm:spPr/>
    </dgm:pt>
    <dgm:pt modelId="{697CEDF1-874A-49C1-BD81-3E08A263BAB2}" type="pres">
      <dgm:prSet presAssocID="{69ADB5B6-3F40-40A8-8522-EC9D3B101850}" presName="composite" presStyleCnt="0"/>
      <dgm:spPr/>
    </dgm:pt>
    <dgm:pt modelId="{EAAC9E7A-8D1E-496F-9B50-4097A8BE4790}" type="pres">
      <dgm:prSet presAssocID="{69ADB5B6-3F40-40A8-8522-EC9D3B101850}" presName="background" presStyleLbl="node0" presStyleIdx="0" presStyleCnt="2"/>
      <dgm:spPr/>
    </dgm:pt>
    <dgm:pt modelId="{AC0E8B2C-B0CE-4E5E-BF3F-2A031286D699}" type="pres">
      <dgm:prSet presAssocID="{69ADB5B6-3F40-40A8-8522-EC9D3B101850}" presName="text" presStyleLbl="fgAcc0" presStyleIdx="0" presStyleCnt="2" custLinFactNeighborX="-12349" custLinFactNeighborY="-10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5798CE-12F2-4226-9443-81750BB93C63}" type="pres">
      <dgm:prSet presAssocID="{69ADB5B6-3F40-40A8-8522-EC9D3B101850}" presName="hierChild2" presStyleCnt="0"/>
      <dgm:spPr/>
    </dgm:pt>
    <dgm:pt modelId="{5126461C-769C-4AAB-BD88-34FEBF99FB13}" type="pres">
      <dgm:prSet presAssocID="{0841CAD7-3FDC-4544-A740-DE679BFF2D0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99A784F-9598-444B-A37A-A63EBC761A77}" type="pres">
      <dgm:prSet presAssocID="{9A22455D-5671-4758-95EA-9C2C1A33A339}" presName="hierRoot2" presStyleCnt="0"/>
      <dgm:spPr/>
    </dgm:pt>
    <dgm:pt modelId="{E57F6F2D-7D2B-4593-A62E-3393D9085E47}" type="pres">
      <dgm:prSet presAssocID="{9A22455D-5671-4758-95EA-9C2C1A33A339}" presName="composite2" presStyleCnt="0"/>
      <dgm:spPr/>
    </dgm:pt>
    <dgm:pt modelId="{B517C216-218D-43F2-964B-96F1877E10D1}" type="pres">
      <dgm:prSet presAssocID="{9A22455D-5671-4758-95EA-9C2C1A33A339}" presName="background2" presStyleLbl="node2" presStyleIdx="0" presStyleCnt="2"/>
      <dgm:spPr/>
    </dgm:pt>
    <dgm:pt modelId="{0F566200-A90D-4EEA-BE4D-059F1B1B681C}" type="pres">
      <dgm:prSet presAssocID="{9A22455D-5671-4758-95EA-9C2C1A33A339}" presName="text2" presStyleLbl="fgAcc2" presStyleIdx="0" presStyleCnt="2" custLinFactNeighborX="-92807" custLinFactNeighborY="-6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498BC3-5BFF-4F98-A385-83CC968B8D51}" type="pres">
      <dgm:prSet presAssocID="{9A22455D-5671-4758-95EA-9C2C1A33A339}" presName="hierChild3" presStyleCnt="0"/>
      <dgm:spPr/>
    </dgm:pt>
    <dgm:pt modelId="{B9397B7E-4184-4E55-B3E8-06600BCD2B91}" type="pres">
      <dgm:prSet presAssocID="{46771067-CF45-4289-A501-DC84761BF92C}" presName="Name17" presStyleLbl="parChTrans1D3" presStyleIdx="0" presStyleCnt="3"/>
      <dgm:spPr/>
      <dgm:t>
        <a:bodyPr/>
        <a:lstStyle/>
        <a:p>
          <a:endParaRPr lang="ru-RU"/>
        </a:p>
      </dgm:t>
    </dgm:pt>
    <dgm:pt modelId="{8C398D42-E038-4993-BC55-8096A81C3358}" type="pres">
      <dgm:prSet presAssocID="{EB3AB4D3-EAC1-41C4-96AD-53051B67E888}" presName="hierRoot3" presStyleCnt="0"/>
      <dgm:spPr/>
    </dgm:pt>
    <dgm:pt modelId="{5FAD0302-876E-4BA0-8F4D-1490AAA5AEE3}" type="pres">
      <dgm:prSet presAssocID="{EB3AB4D3-EAC1-41C4-96AD-53051B67E888}" presName="composite3" presStyleCnt="0"/>
      <dgm:spPr/>
    </dgm:pt>
    <dgm:pt modelId="{B5DDE47C-6177-4B9E-B836-93352C32644E}" type="pres">
      <dgm:prSet presAssocID="{EB3AB4D3-EAC1-41C4-96AD-53051B67E888}" presName="background3" presStyleLbl="node3" presStyleIdx="0" presStyleCnt="3"/>
      <dgm:spPr/>
    </dgm:pt>
    <dgm:pt modelId="{AED2D6D8-8286-43EF-98A0-CE085C16122C}" type="pres">
      <dgm:prSet presAssocID="{EB3AB4D3-EAC1-41C4-96AD-53051B67E88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6AB4E4-C7A5-413B-A70E-8AC477EB0F9C}" type="pres">
      <dgm:prSet presAssocID="{EB3AB4D3-EAC1-41C4-96AD-53051B67E888}" presName="hierChild4" presStyleCnt="0"/>
      <dgm:spPr/>
    </dgm:pt>
    <dgm:pt modelId="{F2A98CEE-DF77-4811-88D6-5E0CF71AF8A2}" type="pres">
      <dgm:prSet presAssocID="{2A411B2E-4E63-4913-BD06-1BDC914415A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3D50BB0E-67AE-4216-8039-76578447C0AE}" type="pres">
      <dgm:prSet presAssocID="{0A601ABA-613E-44CE-86B3-579396CC1268}" presName="hierRoot3" presStyleCnt="0"/>
      <dgm:spPr/>
    </dgm:pt>
    <dgm:pt modelId="{581A4B8B-4C73-412C-9558-70D060BFE2F3}" type="pres">
      <dgm:prSet presAssocID="{0A601ABA-613E-44CE-86B3-579396CC1268}" presName="composite3" presStyleCnt="0"/>
      <dgm:spPr/>
    </dgm:pt>
    <dgm:pt modelId="{9AE7BF14-BA1A-4358-A3CB-E80C1768075A}" type="pres">
      <dgm:prSet presAssocID="{0A601ABA-613E-44CE-86B3-579396CC1268}" presName="background3" presStyleLbl="node3" presStyleIdx="1" presStyleCnt="3"/>
      <dgm:spPr/>
    </dgm:pt>
    <dgm:pt modelId="{7BC65ED2-E8B7-4D29-A16F-864D117F070F}" type="pres">
      <dgm:prSet presAssocID="{0A601ABA-613E-44CE-86B3-579396CC126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B2757F-B5D9-470F-9049-6BFCA604E9A7}" type="pres">
      <dgm:prSet presAssocID="{0A601ABA-613E-44CE-86B3-579396CC1268}" presName="hierChild4" presStyleCnt="0"/>
      <dgm:spPr/>
    </dgm:pt>
    <dgm:pt modelId="{4D437C8A-F828-4FC8-B480-85561C552910}" type="pres">
      <dgm:prSet presAssocID="{CE6AC141-E3BC-4512-9B9C-B4CE278D221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B03097A-564A-490C-9A3C-66FDFF71EA44}" type="pres">
      <dgm:prSet presAssocID="{34A7A3A7-0A54-47E6-B712-596F25F5D2BE}" presName="hierRoot2" presStyleCnt="0"/>
      <dgm:spPr/>
    </dgm:pt>
    <dgm:pt modelId="{6FFB643A-D23F-4312-AEA1-03992BA7D370}" type="pres">
      <dgm:prSet presAssocID="{34A7A3A7-0A54-47E6-B712-596F25F5D2BE}" presName="composite2" presStyleCnt="0"/>
      <dgm:spPr/>
    </dgm:pt>
    <dgm:pt modelId="{08F50285-4286-41AE-A71B-F74B32FDBE46}" type="pres">
      <dgm:prSet presAssocID="{34A7A3A7-0A54-47E6-B712-596F25F5D2BE}" presName="background2" presStyleLbl="node2" presStyleIdx="1" presStyleCnt="2"/>
      <dgm:spPr/>
    </dgm:pt>
    <dgm:pt modelId="{142015E0-BD02-462E-8D00-9D864CEA6ED5}" type="pres">
      <dgm:prSet presAssocID="{34A7A3A7-0A54-47E6-B712-596F25F5D2BE}" presName="text2" presStyleLbl="fgAcc2" presStyleIdx="1" presStyleCnt="2" custLinFactNeighborX="45808" custLinFactNeighborY="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58BB17-D440-435C-9A13-6FB96FF5EEE4}" type="pres">
      <dgm:prSet presAssocID="{34A7A3A7-0A54-47E6-B712-596F25F5D2BE}" presName="hierChild3" presStyleCnt="0"/>
      <dgm:spPr/>
    </dgm:pt>
    <dgm:pt modelId="{581038EB-265B-4191-8712-0262B394A1FD}" type="pres">
      <dgm:prSet presAssocID="{2C570DAB-BBBF-4DBF-81CD-4D6811CC319C}" presName="Name17" presStyleLbl="parChTrans1D3" presStyleIdx="2" presStyleCnt="3"/>
      <dgm:spPr/>
      <dgm:t>
        <a:bodyPr/>
        <a:lstStyle/>
        <a:p>
          <a:endParaRPr lang="ru-RU"/>
        </a:p>
      </dgm:t>
    </dgm:pt>
    <dgm:pt modelId="{4DE7ACC1-3384-405C-AF23-DBE1740E6BB3}" type="pres">
      <dgm:prSet presAssocID="{6CF13537-BB80-4E2F-9FCE-66960FB6DB42}" presName="hierRoot3" presStyleCnt="0"/>
      <dgm:spPr/>
    </dgm:pt>
    <dgm:pt modelId="{7DB83F2F-4C87-44E9-A14A-8CE5F09F21E4}" type="pres">
      <dgm:prSet presAssocID="{6CF13537-BB80-4E2F-9FCE-66960FB6DB42}" presName="composite3" presStyleCnt="0"/>
      <dgm:spPr/>
    </dgm:pt>
    <dgm:pt modelId="{E6AC0F24-1929-4411-8EA9-F386248DF207}" type="pres">
      <dgm:prSet presAssocID="{6CF13537-BB80-4E2F-9FCE-66960FB6DB42}" presName="background3" presStyleLbl="node3" presStyleIdx="2" presStyleCnt="3"/>
      <dgm:spPr/>
    </dgm:pt>
    <dgm:pt modelId="{3B072D8B-867E-45F6-8C82-AC5358EAD8F9}" type="pres">
      <dgm:prSet presAssocID="{6CF13537-BB80-4E2F-9FCE-66960FB6DB42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15FAA9-1AA9-4942-8177-BE6E41894795}" type="pres">
      <dgm:prSet presAssocID="{6CF13537-BB80-4E2F-9FCE-66960FB6DB42}" presName="hierChild4" presStyleCnt="0"/>
      <dgm:spPr/>
    </dgm:pt>
    <dgm:pt modelId="{314391A4-BCAD-4BF9-96E0-CB72FA5D41C8}" type="pres">
      <dgm:prSet presAssocID="{D738BBDE-3023-4DA7-8AD0-8C3AF035EFA8}" presName="hierRoot1" presStyleCnt="0"/>
      <dgm:spPr/>
    </dgm:pt>
    <dgm:pt modelId="{28494E29-0AA9-4C20-BFAD-8435FA672407}" type="pres">
      <dgm:prSet presAssocID="{D738BBDE-3023-4DA7-8AD0-8C3AF035EFA8}" presName="composite" presStyleCnt="0"/>
      <dgm:spPr/>
    </dgm:pt>
    <dgm:pt modelId="{F6F8EFA9-9BEC-483B-B420-43967B57FAD4}" type="pres">
      <dgm:prSet presAssocID="{D738BBDE-3023-4DA7-8AD0-8C3AF035EFA8}" presName="background" presStyleLbl="node0" presStyleIdx="1" presStyleCnt="2"/>
      <dgm:spPr/>
    </dgm:pt>
    <dgm:pt modelId="{D0D2C51A-3225-4472-AC75-7B868C04C143}" type="pres">
      <dgm:prSet presAssocID="{D738BBDE-3023-4DA7-8AD0-8C3AF035EFA8}" presName="text" presStyleLbl="fgAcc0" presStyleIdx="1" presStyleCnt="2" custLinFactX="-38699" custLinFactY="32952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7F89FE-91D5-40C1-B0E8-7554F33C1434}" type="pres">
      <dgm:prSet presAssocID="{D738BBDE-3023-4DA7-8AD0-8C3AF035EFA8}" presName="hierChild2" presStyleCnt="0"/>
      <dgm:spPr/>
    </dgm:pt>
  </dgm:ptLst>
  <dgm:cxnLst>
    <dgm:cxn modelId="{2BE45FD2-7CF0-44B5-9F12-C2E7E6EBB36B}" srcId="{9A22455D-5671-4758-95EA-9C2C1A33A339}" destId="{0A601ABA-613E-44CE-86B3-579396CC1268}" srcOrd="1" destOrd="0" parTransId="{2A411B2E-4E63-4913-BD06-1BDC914415A3}" sibTransId="{8570C26A-0C22-4DBC-AC6F-7B037C7BCC6E}"/>
    <dgm:cxn modelId="{6942BF99-5C8D-43BD-BD81-35769BF59552}" type="presOf" srcId="{0841CAD7-3FDC-4544-A740-DE679BFF2D02}" destId="{5126461C-769C-4AAB-BD88-34FEBF99FB13}" srcOrd="0" destOrd="0" presId="urn:microsoft.com/office/officeart/2005/8/layout/hierarchy1"/>
    <dgm:cxn modelId="{C910611E-6BC1-4D97-B3F8-4187B471E3E4}" type="presOf" srcId="{FA09BE0F-7BCA-4B12-AFEE-0CBC9FB95CEC}" destId="{2668650A-5EAA-483D-A399-589EF0113F4B}" srcOrd="0" destOrd="0" presId="urn:microsoft.com/office/officeart/2005/8/layout/hierarchy1"/>
    <dgm:cxn modelId="{74F4C6B2-A7B6-41DF-904E-0E70EDCF6333}" type="presOf" srcId="{CE6AC141-E3BC-4512-9B9C-B4CE278D2218}" destId="{4D437C8A-F828-4FC8-B480-85561C552910}" srcOrd="0" destOrd="0" presId="urn:microsoft.com/office/officeart/2005/8/layout/hierarchy1"/>
    <dgm:cxn modelId="{F42F49F1-9644-447F-8420-EE536141AAC0}" type="presOf" srcId="{69ADB5B6-3F40-40A8-8522-EC9D3B101850}" destId="{AC0E8B2C-B0CE-4E5E-BF3F-2A031286D699}" srcOrd="0" destOrd="0" presId="urn:microsoft.com/office/officeart/2005/8/layout/hierarchy1"/>
    <dgm:cxn modelId="{95815AA3-97A6-4FCC-A75A-2E67504A5167}" srcId="{69ADB5B6-3F40-40A8-8522-EC9D3B101850}" destId="{34A7A3A7-0A54-47E6-B712-596F25F5D2BE}" srcOrd="1" destOrd="0" parTransId="{CE6AC141-E3BC-4512-9B9C-B4CE278D2218}" sibTransId="{6121B906-33DC-447B-8615-80230AFD8D9E}"/>
    <dgm:cxn modelId="{D4C86461-08CF-48EC-AF57-3C30A5984361}" srcId="{34A7A3A7-0A54-47E6-B712-596F25F5D2BE}" destId="{6CF13537-BB80-4E2F-9FCE-66960FB6DB42}" srcOrd="0" destOrd="0" parTransId="{2C570DAB-BBBF-4DBF-81CD-4D6811CC319C}" sibTransId="{5BDEEC89-3C42-4229-9E83-AC677EEABF69}"/>
    <dgm:cxn modelId="{ADCA1503-7D7A-40C4-89D8-B0DFF3233007}" type="presOf" srcId="{0A601ABA-613E-44CE-86B3-579396CC1268}" destId="{7BC65ED2-E8B7-4D29-A16F-864D117F070F}" srcOrd="0" destOrd="0" presId="urn:microsoft.com/office/officeart/2005/8/layout/hierarchy1"/>
    <dgm:cxn modelId="{A01B1EBC-2874-4CAB-952A-65AD40A3A3B5}" srcId="{FA09BE0F-7BCA-4B12-AFEE-0CBC9FB95CEC}" destId="{69ADB5B6-3F40-40A8-8522-EC9D3B101850}" srcOrd="0" destOrd="0" parTransId="{30DFEA47-8CAE-4166-951B-22DD1345EBA3}" sibTransId="{923AB24A-9FD8-4411-A43B-04151C10C12B}"/>
    <dgm:cxn modelId="{D5B1A506-4A06-4C20-B8AF-1F0BF4A4CC31}" type="presOf" srcId="{EB3AB4D3-EAC1-41C4-96AD-53051B67E888}" destId="{AED2D6D8-8286-43EF-98A0-CE085C16122C}" srcOrd="0" destOrd="0" presId="urn:microsoft.com/office/officeart/2005/8/layout/hierarchy1"/>
    <dgm:cxn modelId="{171EC91B-2192-406A-A66B-EC4D3A774FA2}" type="presOf" srcId="{2C570DAB-BBBF-4DBF-81CD-4D6811CC319C}" destId="{581038EB-265B-4191-8712-0262B394A1FD}" srcOrd="0" destOrd="0" presId="urn:microsoft.com/office/officeart/2005/8/layout/hierarchy1"/>
    <dgm:cxn modelId="{925DD077-04EE-48DB-9F9A-2F9DA2E5454F}" srcId="{FA09BE0F-7BCA-4B12-AFEE-0CBC9FB95CEC}" destId="{D738BBDE-3023-4DA7-8AD0-8C3AF035EFA8}" srcOrd="1" destOrd="0" parTransId="{949EBB70-767F-4358-AE15-5644244676C6}" sibTransId="{C1B94CF8-CECA-48BA-9E00-08412D25A327}"/>
    <dgm:cxn modelId="{3B9D6B78-7FB4-4959-B227-EAB85E0C4955}" type="presOf" srcId="{34A7A3A7-0A54-47E6-B712-596F25F5D2BE}" destId="{142015E0-BD02-462E-8D00-9D864CEA6ED5}" srcOrd="0" destOrd="0" presId="urn:microsoft.com/office/officeart/2005/8/layout/hierarchy1"/>
    <dgm:cxn modelId="{7C00AC33-DF0D-4BDD-B41E-B5865E9867AA}" srcId="{9A22455D-5671-4758-95EA-9C2C1A33A339}" destId="{EB3AB4D3-EAC1-41C4-96AD-53051B67E888}" srcOrd="0" destOrd="0" parTransId="{46771067-CF45-4289-A501-DC84761BF92C}" sibTransId="{0A98F080-2F4B-4862-9E7A-9D90739E7D14}"/>
    <dgm:cxn modelId="{801895D4-A37A-4E6C-BF06-56A10A54B08E}" type="presOf" srcId="{2A411B2E-4E63-4913-BD06-1BDC914415A3}" destId="{F2A98CEE-DF77-4811-88D6-5E0CF71AF8A2}" srcOrd="0" destOrd="0" presId="urn:microsoft.com/office/officeart/2005/8/layout/hierarchy1"/>
    <dgm:cxn modelId="{A3F06DEB-7544-4B37-BAD3-2FADE4A1AFF8}" type="presOf" srcId="{9A22455D-5671-4758-95EA-9C2C1A33A339}" destId="{0F566200-A90D-4EEA-BE4D-059F1B1B681C}" srcOrd="0" destOrd="0" presId="urn:microsoft.com/office/officeart/2005/8/layout/hierarchy1"/>
    <dgm:cxn modelId="{BE2B29D6-FF4E-4A7F-8F31-FA32027E64C5}" type="presOf" srcId="{46771067-CF45-4289-A501-DC84761BF92C}" destId="{B9397B7E-4184-4E55-B3E8-06600BCD2B91}" srcOrd="0" destOrd="0" presId="urn:microsoft.com/office/officeart/2005/8/layout/hierarchy1"/>
    <dgm:cxn modelId="{B5F801DC-0585-4068-B49E-8BC6C9FEF587}" type="presOf" srcId="{6CF13537-BB80-4E2F-9FCE-66960FB6DB42}" destId="{3B072D8B-867E-45F6-8C82-AC5358EAD8F9}" srcOrd="0" destOrd="0" presId="urn:microsoft.com/office/officeart/2005/8/layout/hierarchy1"/>
    <dgm:cxn modelId="{78F2D657-B593-4C77-8631-6480EED60526}" type="presOf" srcId="{D738BBDE-3023-4DA7-8AD0-8C3AF035EFA8}" destId="{D0D2C51A-3225-4472-AC75-7B868C04C143}" srcOrd="0" destOrd="0" presId="urn:microsoft.com/office/officeart/2005/8/layout/hierarchy1"/>
    <dgm:cxn modelId="{FD9D19B0-505C-495E-9E22-C732B7DFD1FE}" srcId="{69ADB5B6-3F40-40A8-8522-EC9D3B101850}" destId="{9A22455D-5671-4758-95EA-9C2C1A33A339}" srcOrd="0" destOrd="0" parTransId="{0841CAD7-3FDC-4544-A740-DE679BFF2D02}" sibTransId="{6A3AD821-F159-4884-A0C1-E0F86F8812DE}"/>
    <dgm:cxn modelId="{5B42EAF8-BE57-4A61-889E-05651AB007DA}" type="presParOf" srcId="{2668650A-5EAA-483D-A399-589EF0113F4B}" destId="{055A9CE1-A8CD-472C-838E-EFA5D120EE3B}" srcOrd="0" destOrd="0" presId="urn:microsoft.com/office/officeart/2005/8/layout/hierarchy1"/>
    <dgm:cxn modelId="{C0C1E504-B80C-445E-96EE-1E03CA3B0AA1}" type="presParOf" srcId="{055A9CE1-A8CD-472C-838E-EFA5D120EE3B}" destId="{697CEDF1-874A-49C1-BD81-3E08A263BAB2}" srcOrd="0" destOrd="0" presId="urn:microsoft.com/office/officeart/2005/8/layout/hierarchy1"/>
    <dgm:cxn modelId="{53964919-5B4E-4EEF-A5B6-3D837A5E1C0D}" type="presParOf" srcId="{697CEDF1-874A-49C1-BD81-3E08A263BAB2}" destId="{EAAC9E7A-8D1E-496F-9B50-4097A8BE4790}" srcOrd="0" destOrd="0" presId="urn:microsoft.com/office/officeart/2005/8/layout/hierarchy1"/>
    <dgm:cxn modelId="{D14E982D-2EE0-49B9-9EC4-6009EF4C3C15}" type="presParOf" srcId="{697CEDF1-874A-49C1-BD81-3E08A263BAB2}" destId="{AC0E8B2C-B0CE-4E5E-BF3F-2A031286D699}" srcOrd="1" destOrd="0" presId="urn:microsoft.com/office/officeart/2005/8/layout/hierarchy1"/>
    <dgm:cxn modelId="{0CDA33DC-AA73-498D-AAB1-98C1F8A853D8}" type="presParOf" srcId="{055A9CE1-A8CD-472C-838E-EFA5D120EE3B}" destId="{475798CE-12F2-4226-9443-81750BB93C63}" srcOrd="1" destOrd="0" presId="urn:microsoft.com/office/officeart/2005/8/layout/hierarchy1"/>
    <dgm:cxn modelId="{6E6CD5DE-A788-4291-9B30-32D542B58CE6}" type="presParOf" srcId="{475798CE-12F2-4226-9443-81750BB93C63}" destId="{5126461C-769C-4AAB-BD88-34FEBF99FB13}" srcOrd="0" destOrd="0" presId="urn:microsoft.com/office/officeart/2005/8/layout/hierarchy1"/>
    <dgm:cxn modelId="{41233E99-CF6C-483B-B7F3-7E734DE603A3}" type="presParOf" srcId="{475798CE-12F2-4226-9443-81750BB93C63}" destId="{B99A784F-9598-444B-A37A-A63EBC761A77}" srcOrd="1" destOrd="0" presId="urn:microsoft.com/office/officeart/2005/8/layout/hierarchy1"/>
    <dgm:cxn modelId="{A6AE58FE-73E7-48D4-98E4-78A0563ECE24}" type="presParOf" srcId="{B99A784F-9598-444B-A37A-A63EBC761A77}" destId="{E57F6F2D-7D2B-4593-A62E-3393D9085E47}" srcOrd="0" destOrd="0" presId="urn:microsoft.com/office/officeart/2005/8/layout/hierarchy1"/>
    <dgm:cxn modelId="{7C8CC5F8-0F80-413F-BC69-C69AB40454A2}" type="presParOf" srcId="{E57F6F2D-7D2B-4593-A62E-3393D9085E47}" destId="{B517C216-218D-43F2-964B-96F1877E10D1}" srcOrd="0" destOrd="0" presId="urn:microsoft.com/office/officeart/2005/8/layout/hierarchy1"/>
    <dgm:cxn modelId="{54715A78-6DD9-445C-A5A2-C8C9D9F6E591}" type="presParOf" srcId="{E57F6F2D-7D2B-4593-A62E-3393D9085E47}" destId="{0F566200-A90D-4EEA-BE4D-059F1B1B681C}" srcOrd="1" destOrd="0" presId="urn:microsoft.com/office/officeart/2005/8/layout/hierarchy1"/>
    <dgm:cxn modelId="{CF22C92E-D446-4F3D-973D-6E06E15A17DA}" type="presParOf" srcId="{B99A784F-9598-444B-A37A-A63EBC761A77}" destId="{5F498BC3-5BFF-4F98-A385-83CC968B8D51}" srcOrd="1" destOrd="0" presId="urn:microsoft.com/office/officeart/2005/8/layout/hierarchy1"/>
    <dgm:cxn modelId="{1983739F-3EF8-489C-AA1F-BE3DA6165DFC}" type="presParOf" srcId="{5F498BC3-5BFF-4F98-A385-83CC968B8D51}" destId="{B9397B7E-4184-4E55-B3E8-06600BCD2B91}" srcOrd="0" destOrd="0" presId="urn:microsoft.com/office/officeart/2005/8/layout/hierarchy1"/>
    <dgm:cxn modelId="{B19A48EC-056B-42FC-B7B1-1A50AEF6A35D}" type="presParOf" srcId="{5F498BC3-5BFF-4F98-A385-83CC968B8D51}" destId="{8C398D42-E038-4993-BC55-8096A81C3358}" srcOrd="1" destOrd="0" presId="urn:microsoft.com/office/officeart/2005/8/layout/hierarchy1"/>
    <dgm:cxn modelId="{9D761630-ABCF-4EF0-BA74-CC0FDFCF28A2}" type="presParOf" srcId="{8C398D42-E038-4993-BC55-8096A81C3358}" destId="{5FAD0302-876E-4BA0-8F4D-1490AAA5AEE3}" srcOrd="0" destOrd="0" presId="urn:microsoft.com/office/officeart/2005/8/layout/hierarchy1"/>
    <dgm:cxn modelId="{38A3531C-8754-4737-9687-B30E0876381F}" type="presParOf" srcId="{5FAD0302-876E-4BA0-8F4D-1490AAA5AEE3}" destId="{B5DDE47C-6177-4B9E-B836-93352C32644E}" srcOrd="0" destOrd="0" presId="urn:microsoft.com/office/officeart/2005/8/layout/hierarchy1"/>
    <dgm:cxn modelId="{3AECA4C6-7D48-49ED-B8F1-4B6CD5612127}" type="presParOf" srcId="{5FAD0302-876E-4BA0-8F4D-1490AAA5AEE3}" destId="{AED2D6D8-8286-43EF-98A0-CE085C16122C}" srcOrd="1" destOrd="0" presId="urn:microsoft.com/office/officeart/2005/8/layout/hierarchy1"/>
    <dgm:cxn modelId="{AA76F261-3EF6-473E-9055-295B7EE87C5D}" type="presParOf" srcId="{8C398D42-E038-4993-BC55-8096A81C3358}" destId="{D86AB4E4-C7A5-413B-A70E-8AC477EB0F9C}" srcOrd="1" destOrd="0" presId="urn:microsoft.com/office/officeart/2005/8/layout/hierarchy1"/>
    <dgm:cxn modelId="{935E82C5-DC2F-4668-8CF1-490ECBAECBD8}" type="presParOf" srcId="{5F498BC3-5BFF-4F98-A385-83CC968B8D51}" destId="{F2A98CEE-DF77-4811-88D6-5E0CF71AF8A2}" srcOrd="2" destOrd="0" presId="urn:microsoft.com/office/officeart/2005/8/layout/hierarchy1"/>
    <dgm:cxn modelId="{2BC41862-5898-4FAE-A4C6-6E3B186A1A96}" type="presParOf" srcId="{5F498BC3-5BFF-4F98-A385-83CC968B8D51}" destId="{3D50BB0E-67AE-4216-8039-76578447C0AE}" srcOrd="3" destOrd="0" presId="urn:microsoft.com/office/officeart/2005/8/layout/hierarchy1"/>
    <dgm:cxn modelId="{48E4ACB8-0B33-4780-909B-D8C097EC456A}" type="presParOf" srcId="{3D50BB0E-67AE-4216-8039-76578447C0AE}" destId="{581A4B8B-4C73-412C-9558-70D060BFE2F3}" srcOrd="0" destOrd="0" presId="urn:microsoft.com/office/officeart/2005/8/layout/hierarchy1"/>
    <dgm:cxn modelId="{9FD05C69-1F75-442A-BFC4-FD7AA36FE131}" type="presParOf" srcId="{581A4B8B-4C73-412C-9558-70D060BFE2F3}" destId="{9AE7BF14-BA1A-4358-A3CB-E80C1768075A}" srcOrd="0" destOrd="0" presId="urn:microsoft.com/office/officeart/2005/8/layout/hierarchy1"/>
    <dgm:cxn modelId="{D451F6EB-51E4-439B-BC00-36CAC2CADCE2}" type="presParOf" srcId="{581A4B8B-4C73-412C-9558-70D060BFE2F3}" destId="{7BC65ED2-E8B7-4D29-A16F-864D117F070F}" srcOrd="1" destOrd="0" presId="urn:microsoft.com/office/officeart/2005/8/layout/hierarchy1"/>
    <dgm:cxn modelId="{A8BBED1A-CD6A-4592-998B-F4F48360D969}" type="presParOf" srcId="{3D50BB0E-67AE-4216-8039-76578447C0AE}" destId="{3BB2757F-B5D9-470F-9049-6BFCA604E9A7}" srcOrd="1" destOrd="0" presId="urn:microsoft.com/office/officeart/2005/8/layout/hierarchy1"/>
    <dgm:cxn modelId="{C560B6C7-E93C-4746-A15D-79ECFE1E3001}" type="presParOf" srcId="{475798CE-12F2-4226-9443-81750BB93C63}" destId="{4D437C8A-F828-4FC8-B480-85561C552910}" srcOrd="2" destOrd="0" presId="urn:microsoft.com/office/officeart/2005/8/layout/hierarchy1"/>
    <dgm:cxn modelId="{B585E8B4-134B-4C79-BB96-174059ED7A36}" type="presParOf" srcId="{475798CE-12F2-4226-9443-81750BB93C63}" destId="{AB03097A-564A-490C-9A3C-66FDFF71EA44}" srcOrd="3" destOrd="0" presId="urn:microsoft.com/office/officeart/2005/8/layout/hierarchy1"/>
    <dgm:cxn modelId="{7F9A0B81-66AA-4BCC-AD70-63B129D880B9}" type="presParOf" srcId="{AB03097A-564A-490C-9A3C-66FDFF71EA44}" destId="{6FFB643A-D23F-4312-AEA1-03992BA7D370}" srcOrd="0" destOrd="0" presId="urn:microsoft.com/office/officeart/2005/8/layout/hierarchy1"/>
    <dgm:cxn modelId="{47CFDD80-4918-4778-ABF1-19F1570BDCEE}" type="presParOf" srcId="{6FFB643A-D23F-4312-AEA1-03992BA7D370}" destId="{08F50285-4286-41AE-A71B-F74B32FDBE46}" srcOrd="0" destOrd="0" presId="urn:microsoft.com/office/officeart/2005/8/layout/hierarchy1"/>
    <dgm:cxn modelId="{6A3A558C-3CC6-40A8-8C52-9F900725F7B7}" type="presParOf" srcId="{6FFB643A-D23F-4312-AEA1-03992BA7D370}" destId="{142015E0-BD02-462E-8D00-9D864CEA6ED5}" srcOrd="1" destOrd="0" presId="urn:microsoft.com/office/officeart/2005/8/layout/hierarchy1"/>
    <dgm:cxn modelId="{BEC00590-7877-4C3B-9C28-DE47AB6B43E1}" type="presParOf" srcId="{AB03097A-564A-490C-9A3C-66FDFF71EA44}" destId="{2758BB17-D440-435C-9A13-6FB96FF5EEE4}" srcOrd="1" destOrd="0" presId="urn:microsoft.com/office/officeart/2005/8/layout/hierarchy1"/>
    <dgm:cxn modelId="{4537AB02-8ECF-49F4-9325-984C6B6A7F47}" type="presParOf" srcId="{2758BB17-D440-435C-9A13-6FB96FF5EEE4}" destId="{581038EB-265B-4191-8712-0262B394A1FD}" srcOrd="0" destOrd="0" presId="urn:microsoft.com/office/officeart/2005/8/layout/hierarchy1"/>
    <dgm:cxn modelId="{C570087E-3170-4980-95EF-CC5102F063F3}" type="presParOf" srcId="{2758BB17-D440-435C-9A13-6FB96FF5EEE4}" destId="{4DE7ACC1-3384-405C-AF23-DBE1740E6BB3}" srcOrd="1" destOrd="0" presId="urn:microsoft.com/office/officeart/2005/8/layout/hierarchy1"/>
    <dgm:cxn modelId="{5526BB50-8CEF-4CB8-B947-F2173D2F757D}" type="presParOf" srcId="{4DE7ACC1-3384-405C-AF23-DBE1740E6BB3}" destId="{7DB83F2F-4C87-44E9-A14A-8CE5F09F21E4}" srcOrd="0" destOrd="0" presId="urn:microsoft.com/office/officeart/2005/8/layout/hierarchy1"/>
    <dgm:cxn modelId="{9B46E1F6-C0DE-4A64-8EB8-7F4857FC87F6}" type="presParOf" srcId="{7DB83F2F-4C87-44E9-A14A-8CE5F09F21E4}" destId="{E6AC0F24-1929-4411-8EA9-F386248DF207}" srcOrd="0" destOrd="0" presId="urn:microsoft.com/office/officeart/2005/8/layout/hierarchy1"/>
    <dgm:cxn modelId="{2BBDBDF1-DF40-4729-86CD-5463A212E515}" type="presParOf" srcId="{7DB83F2F-4C87-44E9-A14A-8CE5F09F21E4}" destId="{3B072D8B-867E-45F6-8C82-AC5358EAD8F9}" srcOrd="1" destOrd="0" presId="urn:microsoft.com/office/officeart/2005/8/layout/hierarchy1"/>
    <dgm:cxn modelId="{9E2D68E1-9288-4340-BF10-3FFF7D2D08C3}" type="presParOf" srcId="{4DE7ACC1-3384-405C-AF23-DBE1740E6BB3}" destId="{9715FAA9-1AA9-4942-8177-BE6E41894795}" srcOrd="1" destOrd="0" presId="urn:microsoft.com/office/officeart/2005/8/layout/hierarchy1"/>
    <dgm:cxn modelId="{5F6E26A4-FD02-4286-A134-8AEFE9F3F4B6}" type="presParOf" srcId="{2668650A-5EAA-483D-A399-589EF0113F4B}" destId="{314391A4-BCAD-4BF9-96E0-CB72FA5D41C8}" srcOrd="1" destOrd="0" presId="urn:microsoft.com/office/officeart/2005/8/layout/hierarchy1"/>
    <dgm:cxn modelId="{9F472040-76D5-459D-8D75-FFE47858C4BA}" type="presParOf" srcId="{314391A4-BCAD-4BF9-96E0-CB72FA5D41C8}" destId="{28494E29-0AA9-4C20-BFAD-8435FA672407}" srcOrd="0" destOrd="0" presId="urn:microsoft.com/office/officeart/2005/8/layout/hierarchy1"/>
    <dgm:cxn modelId="{E442DB6B-7F3E-4557-A06F-8EDB204970D2}" type="presParOf" srcId="{28494E29-0AA9-4C20-BFAD-8435FA672407}" destId="{F6F8EFA9-9BEC-483B-B420-43967B57FAD4}" srcOrd="0" destOrd="0" presId="urn:microsoft.com/office/officeart/2005/8/layout/hierarchy1"/>
    <dgm:cxn modelId="{1F040F9D-6336-4A9D-A4FB-C960C0BE2C98}" type="presParOf" srcId="{28494E29-0AA9-4C20-BFAD-8435FA672407}" destId="{D0D2C51A-3225-4472-AC75-7B868C04C143}" srcOrd="1" destOrd="0" presId="urn:microsoft.com/office/officeart/2005/8/layout/hierarchy1"/>
    <dgm:cxn modelId="{8791B816-CB3B-45C4-9E06-7A6A26248812}" type="presParOf" srcId="{314391A4-BCAD-4BF9-96E0-CB72FA5D41C8}" destId="{817F89FE-91D5-40C1-B0E8-7554F33C14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3A7450-E0B8-4286-ABA4-5AD99226A229}">
      <dsp:nvSpPr>
        <dsp:cNvPr id="0" name=""/>
        <dsp:cNvSpPr/>
      </dsp:nvSpPr>
      <dsp:spPr>
        <a:xfrm rot="3816448">
          <a:off x="2012406" y="3805596"/>
          <a:ext cx="1266388" cy="43769"/>
        </a:xfrm>
        <a:custGeom>
          <a:avLst/>
          <a:gdLst/>
          <a:ahLst/>
          <a:cxnLst/>
          <a:rect l="0" t="0" r="0" b="0"/>
          <a:pathLst>
            <a:path>
              <a:moveTo>
                <a:pt x="0" y="21884"/>
              </a:moveTo>
              <a:lnTo>
                <a:pt x="1266388" y="21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0D53B-E278-4AEC-9170-9DEC1BF543E3}">
      <dsp:nvSpPr>
        <dsp:cNvPr id="0" name=""/>
        <dsp:cNvSpPr/>
      </dsp:nvSpPr>
      <dsp:spPr>
        <a:xfrm rot="1393113">
          <a:off x="2678545" y="2964526"/>
          <a:ext cx="545674" cy="43769"/>
        </a:xfrm>
        <a:custGeom>
          <a:avLst/>
          <a:gdLst/>
          <a:ahLst/>
          <a:cxnLst/>
          <a:rect l="0" t="0" r="0" b="0"/>
          <a:pathLst>
            <a:path>
              <a:moveTo>
                <a:pt x="0" y="21884"/>
              </a:moveTo>
              <a:lnTo>
                <a:pt x="545674" y="21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F8E84-91F9-424B-8D3F-74E248BA8B10}">
      <dsp:nvSpPr>
        <dsp:cNvPr id="0" name=""/>
        <dsp:cNvSpPr/>
      </dsp:nvSpPr>
      <dsp:spPr>
        <a:xfrm rot="20212971">
          <a:off x="2678242" y="2175710"/>
          <a:ext cx="557959" cy="43769"/>
        </a:xfrm>
        <a:custGeom>
          <a:avLst/>
          <a:gdLst/>
          <a:ahLst/>
          <a:cxnLst/>
          <a:rect l="0" t="0" r="0" b="0"/>
          <a:pathLst>
            <a:path>
              <a:moveTo>
                <a:pt x="0" y="21884"/>
              </a:moveTo>
              <a:lnTo>
                <a:pt x="557959" y="21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C6AC8-AF4A-48C9-93C2-0B684ECD43E7}">
      <dsp:nvSpPr>
        <dsp:cNvPr id="0" name=""/>
        <dsp:cNvSpPr/>
      </dsp:nvSpPr>
      <dsp:spPr>
        <a:xfrm rot="17769608">
          <a:off x="2026286" y="1365460"/>
          <a:ext cx="1196447" cy="43769"/>
        </a:xfrm>
        <a:custGeom>
          <a:avLst/>
          <a:gdLst/>
          <a:ahLst/>
          <a:cxnLst/>
          <a:rect l="0" t="0" r="0" b="0"/>
          <a:pathLst>
            <a:path>
              <a:moveTo>
                <a:pt x="0" y="21884"/>
              </a:moveTo>
              <a:lnTo>
                <a:pt x="1196447" y="21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464C8-B9A7-437F-B495-981088C32222}">
      <dsp:nvSpPr>
        <dsp:cNvPr id="0" name=""/>
        <dsp:cNvSpPr/>
      </dsp:nvSpPr>
      <dsp:spPr>
        <a:xfrm>
          <a:off x="144008" y="1584175"/>
          <a:ext cx="2113925" cy="1683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853B9A-2385-408E-A27D-55AAFCC5BEDC}">
      <dsp:nvSpPr>
        <dsp:cNvPr id="0" name=""/>
        <dsp:cNvSpPr/>
      </dsp:nvSpPr>
      <dsp:spPr>
        <a:xfrm>
          <a:off x="2008008" y="294776"/>
          <a:ext cx="2032185" cy="5581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2008008" y="294776"/>
        <a:ext cx="2032185" cy="558128"/>
      </dsp:txXfrm>
    </dsp:sp>
    <dsp:sp modelId="{8D96F114-F051-4CED-85D1-175E9CF957A9}">
      <dsp:nvSpPr>
        <dsp:cNvPr id="0" name=""/>
        <dsp:cNvSpPr/>
      </dsp:nvSpPr>
      <dsp:spPr>
        <a:xfrm>
          <a:off x="2748837" y="1574420"/>
          <a:ext cx="2028944" cy="5581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2748837" y="1574420"/>
        <a:ext cx="2028944" cy="558128"/>
      </dsp:txXfrm>
    </dsp:sp>
    <dsp:sp modelId="{AF1CDB08-8243-4405-857D-CFB8E3213836}">
      <dsp:nvSpPr>
        <dsp:cNvPr id="0" name=""/>
        <dsp:cNvSpPr/>
      </dsp:nvSpPr>
      <dsp:spPr>
        <a:xfrm>
          <a:off x="2706603" y="3052026"/>
          <a:ext cx="2096518" cy="5581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2706603" y="3052026"/>
        <a:ext cx="2096518" cy="558128"/>
      </dsp:txXfrm>
    </dsp:sp>
    <dsp:sp modelId="{AC0A9A3C-5213-4A53-B1E1-E340ADC23E8B}">
      <dsp:nvSpPr>
        <dsp:cNvPr id="0" name=""/>
        <dsp:cNvSpPr/>
      </dsp:nvSpPr>
      <dsp:spPr>
        <a:xfrm>
          <a:off x="1965452" y="4392488"/>
          <a:ext cx="2198023" cy="5581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1965452" y="4392488"/>
        <a:ext cx="2198023" cy="5581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1038EB-265B-4191-8712-0262B394A1FD}">
      <dsp:nvSpPr>
        <dsp:cNvPr id="0" name=""/>
        <dsp:cNvSpPr/>
      </dsp:nvSpPr>
      <dsp:spPr>
        <a:xfrm>
          <a:off x="6112200" y="2726480"/>
          <a:ext cx="799152" cy="505706"/>
        </a:xfrm>
        <a:custGeom>
          <a:avLst/>
          <a:gdLst/>
          <a:ahLst/>
          <a:cxnLst/>
          <a:rect l="0" t="0" r="0" b="0"/>
          <a:pathLst>
            <a:path>
              <a:moveTo>
                <a:pt x="799152" y="0"/>
              </a:moveTo>
              <a:lnTo>
                <a:pt x="799152" y="344091"/>
              </a:lnTo>
              <a:lnTo>
                <a:pt x="0" y="344091"/>
              </a:lnTo>
              <a:lnTo>
                <a:pt x="0" y="5057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37C8A-F828-4FC8-B480-85561C552910}">
      <dsp:nvSpPr>
        <dsp:cNvPr id="0" name=""/>
        <dsp:cNvSpPr/>
      </dsp:nvSpPr>
      <dsp:spPr>
        <a:xfrm>
          <a:off x="4297574" y="998291"/>
          <a:ext cx="2613779" cy="620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71"/>
              </a:lnTo>
              <a:lnTo>
                <a:pt x="2613779" y="458771"/>
              </a:lnTo>
              <a:lnTo>
                <a:pt x="2613779" y="620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98CEE-DF77-4811-88D6-5E0CF71AF8A2}">
      <dsp:nvSpPr>
        <dsp:cNvPr id="0" name=""/>
        <dsp:cNvSpPr/>
      </dsp:nvSpPr>
      <dsp:spPr>
        <a:xfrm>
          <a:off x="1294737" y="2654473"/>
          <a:ext cx="2685210" cy="577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098"/>
              </a:lnTo>
              <a:lnTo>
                <a:pt x="2685210" y="416098"/>
              </a:lnTo>
              <a:lnTo>
                <a:pt x="2685210" y="577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97B7E-4184-4E55-B3E8-06600BCD2B91}">
      <dsp:nvSpPr>
        <dsp:cNvPr id="0" name=""/>
        <dsp:cNvSpPr/>
      </dsp:nvSpPr>
      <dsp:spPr>
        <a:xfrm>
          <a:off x="1294737" y="2654473"/>
          <a:ext cx="552957" cy="577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098"/>
              </a:lnTo>
              <a:lnTo>
                <a:pt x="552957" y="416098"/>
              </a:lnTo>
              <a:lnTo>
                <a:pt x="552957" y="577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6461C-769C-4AAB-BD88-34FEBF99FB13}">
      <dsp:nvSpPr>
        <dsp:cNvPr id="0" name=""/>
        <dsp:cNvSpPr/>
      </dsp:nvSpPr>
      <dsp:spPr>
        <a:xfrm>
          <a:off x="1294737" y="998291"/>
          <a:ext cx="3002836" cy="548379"/>
        </a:xfrm>
        <a:custGeom>
          <a:avLst/>
          <a:gdLst/>
          <a:ahLst/>
          <a:cxnLst/>
          <a:rect l="0" t="0" r="0" b="0"/>
          <a:pathLst>
            <a:path>
              <a:moveTo>
                <a:pt x="3002836" y="0"/>
              </a:moveTo>
              <a:lnTo>
                <a:pt x="3002836" y="386763"/>
              </a:lnTo>
              <a:lnTo>
                <a:pt x="0" y="386763"/>
              </a:lnTo>
              <a:lnTo>
                <a:pt x="0" y="5483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C9E7A-8D1E-496F-9B50-4097A8BE4790}">
      <dsp:nvSpPr>
        <dsp:cNvPr id="0" name=""/>
        <dsp:cNvSpPr/>
      </dsp:nvSpPr>
      <dsp:spPr>
        <a:xfrm>
          <a:off x="3425288" y="-109510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E8B2C-B0CE-4E5E-BF3F-2A031286D699}">
      <dsp:nvSpPr>
        <dsp:cNvPr id="0" name=""/>
        <dsp:cNvSpPr/>
      </dsp:nvSpPr>
      <dsp:spPr>
        <a:xfrm>
          <a:off x="3619129" y="74638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требовательности к теплу  или…</a:t>
          </a:r>
          <a:endParaRPr lang="ru-RU" sz="1600" kern="1200" dirty="0"/>
        </a:p>
      </dsp:txBody>
      <dsp:txXfrm>
        <a:off x="3619129" y="74638"/>
        <a:ext cx="1744570" cy="1107802"/>
      </dsp:txXfrm>
    </dsp:sp>
    <dsp:sp modelId="{B517C216-218D-43F2-964B-96F1877E10D1}">
      <dsp:nvSpPr>
        <dsp:cNvPr id="0" name=""/>
        <dsp:cNvSpPr/>
      </dsp:nvSpPr>
      <dsp:spPr>
        <a:xfrm>
          <a:off x="422452" y="1546670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66200-A90D-4EEA-BE4D-059F1B1B681C}">
      <dsp:nvSpPr>
        <dsp:cNvPr id="0" name=""/>
        <dsp:cNvSpPr/>
      </dsp:nvSpPr>
      <dsp:spPr>
        <a:xfrm>
          <a:off x="616293" y="1730819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616293" y="1730819"/>
        <a:ext cx="1744570" cy="1107802"/>
      </dsp:txXfrm>
    </dsp:sp>
    <dsp:sp modelId="{B5DDE47C-6177-4B9E-B836-93352C32644E}">
      <dsp:nvSpPr>
        <dsp:cNvPr id="0" name=""/>
        <dsp:cNvSpPr/>
      </dsp:nvSpPr>
      <dsp:spPr>
        <a:xfrm>
          <a:off x="975409" y="3232186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2D6D8-8286-43EF-98A0-CE085C16122C}">
      <dsp:nvSpPr>
        <dsp:cNvPr id="0" name=""/>
        <dsp:cNvSpPr/>
      </dsp:nvSpPr>
      <dsp:spPr>
        <a:xfrm>
          <a:off x="1169250" y="3416336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1169250" y="3416336"/>
        <a:ext cx="1744570" cy="1107802"/>
      </dsp:txXfrm>
    </dsp:sp>
    <dsp:sp modelId="{9AE7BF14-BA1A-4358-A3CB-E80C1768075A}">
      <dsp:nvSpPr>
        <dsp:cNvPr id="0" name=""/>
        <dsp:cNvSpPr/>
      </dsp:nvSpPr>
      <dsp:spPr>
        <a:xfrm>
          <a:off x="3107662" y="3232186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65ED2-E8B7-4D29-A16F-864D117F070F}">
      <dsp:nvSpPr>
        <dsp:cNvPr id="0" name=""/>
        <dsp:cNvSpPr/>
      </dsp:nvSpPr>
      <dsp:spPr>
        <a:xfrm>
          <a:off x="3301503" y="3416336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3301503" y="3416336"/>
        <a:ext cx="1744570" cy="1107802"/>
      </dsp:txXfrm>
    </dsp:sp>
    <dsp:sp modelId="{08F50285-4286-41AE-A71B-F74B32FDBE46}">
      <dsp:nvSpPr>
        <dsp:cNvPr id="0" name=""/>
        <dsp:cNvSpPr/>
      </dsp:nvSpPr>
      <dsp:spPr>
        <a:xfrm>
          <a:off x="6039068" y="1618678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015E0-BD02-462E-8D00-9D864CEA6ED5}">
      <dsp:nvSpPr>
        <dsp:cNvPr id="0" name=""/>
        <dsp:cNvSpPr/>
      </dsp:nvSpPr>
      <dsp:spPr>
        <a:xfrm>
          <a:off x="6232909" y="1802827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6232909" y="1802827"/>
        <a:ext cx="1744570" cy="1107802"/>
      </dsp:txXfrm>
    </dsp:sp>
    <dsp:sp modelId="{E6AC0F24-1929-4411-8EA9-F386248DF207}">
      <dsp:nvSpPr>
        <dsp:cNvPr id="0" name=""/>
        <dsp:cNvSpPr/>
      </dsp:nvSpPr>
      <dsp:spPr>
        <a:xfrm>
          <a:off x="5239915" y="3232186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72D8B-867E-45F6-8C82-AC5358EAD8F9}">
      <dsp:nvSpPr>
        <dsp:cNvPr id="0" name=""/>
        <dsp:cNvSpPr/>
      </dsp:nvSpPr>
      <dsp:spPr>
        <a:xfrm>
          <a:off x="5433756" y="3416336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5433756" y="3416336"/>
        <a:ext cx="1744570" cy="1107802"/>
      </dsp:txXfrm>
    </dsp:sp>
    <dsp:sp modelId="{F6F8EFA9-9BEC-483B-B420-43967B57FAD4}">
      <dsp:nvSpPr>
        <dsp:cNvPr id="0" name=""/>
        <dsp:cNvSpPr/>
      </dsp:nvSpPr>
      <dsp:spPr>
        <a:xfrm>
          <a:off x="3353276" y="1474668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2C51A-3225-4472-AC75-7B868C04C143}">
      <dsp:nvSpPr>
        <dsp:cNvPr id="0" name=""/>
        <dsp:cNvSpPr/>
      </dsp:nvSpPr>
      <dsp:spPr>
        <a:xfrm>
          <a:off x="3547117" y="1658818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3547117" y="1658818"/>
        <a:ext cx="1744570" cy="1107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0A9D-00F5-423E-BC52-5C9A39063498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CC310-33F9-46D7-9F0D-A878B2A0D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CC310-33F9-46D7-9F0D-A878B2A0D23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F9B773-0604-4D3A-90B8-4F06A5312982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A5AC3B-47D3-43D2-A054-23E4AE97A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apps.org/display?v=paqfa16x201" TargetMode="External"/><Relationship Id="rId2" Type="http://schemas.openxmlformats.org/officeDocument/2006/relationships/hyperlink" Target="http://www.youtube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onlinetestpad.com/ru-ru/TestView/Usloviya-vneshnej-sredy-neobkhodimye-dlya-rosta-i-razvitiya-rastenij-18668/Default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6850" y="476672"/>
            <a:ext cx="5510291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cap="none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ГБПОУ</a:t>
            </a:r>
            <a:r>
              <a:rPr lang="ru-RU" sz="16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600" cap="none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«Альменевский –аграрно-технологический техникум»</a:t>
            </a:r>
            <a:endParaRPr lang="ru-RU" sz="1600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43608" y="1780221"/>
            <a:ext cx="7168053" cy="143116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Тема: «Отношение овощных растений к  температуре,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свету, условиям питания и водному режиму»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3429000"/>
            <a:ext cx="283693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Предмет: «Овощеводство»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157192"/>
            <a:ext cx="330084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Составитель: Пичугина А.В.,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преподаватель спец.дисциплин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ГБПОУ «ААТТ»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Рисунок 9" descr="Фон для презентации по ботанике"/>
          <p:cNvPicPr/>
          <p:nvPr/>
        </p:nvPicPr>
        <p:blipFill>
          <a:blip r:embed="rId3" cstate="print"/>
          <a:srcRect l="66000" t="41798" r="8600" b="2448"/>
          <a:stretch>
            <a:fillRect/>
          </a:stretch>
        </p:blipFill>
        <p:spPr bwMode="auto">
          <a:xfrm>
            <a:off x="971600" y="4077072"/>
            <a:ext cx="1209675" cy="1952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11" name="TextBox 10"/>
          <p:cNvSpPr txBox="1"/>
          <p:nvPr/>
        </p:nvSpPr>
        <p:spPr>
          <a:xfrm>
            <a:off x="3707904" y="6237312"/>
            <a:ext cx="88947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2014 г.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2" descr="http://easyengl.ucoz.ru/_ld/217/05624656.jpg"/>
          <p:cNvPicPr/>
          <p:nvPr/>
        </p:nvPicPr>
        <p:blipFill>
          <a:blip r:embed="rId4" cstate="print"/>
          <a:srcRect l="4810" t="4060" r="74345" b="72863"/>
          <a:stretch>
            <a:fillRect/>
          </a:stretch>
        </p:blipFill>
        <p:spPr bwMode="auto">
          <a:xfrm>
            <a:off x="323528" y="332656"/>
            <a:ext cx="1238250" cy="1028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692696"/>
            <a:ext cx="4362284" cy="58477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ru-RU" sz="3200" dirty="0" smtClean="0"/>
              <a:t>Используемые ресурсы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12776"/>
            <a:ext cx="8208912" cy="390876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32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Андреев Ю.М. Овощеводство:  Учебник для </a:t>
            </a:r>
            <a:r>
              <a:rPr lang="ru-RU" sz="2400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нач</a:t>
            </a:r>
            <a:r>
              <a:rPr lang="ru-RU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проф. образования/2003г.</a:t>
            </a:r>
          </a:p>
          <a:p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Видеоролик  </a:t>
            </a:r>
            <a:r>
              <a:rPr lang="ru-RU" sz="2400" u="sng" dirty="0" smtClean="0">
                <a:hlinkClick r:id="rId2"/>
              </a:rPr>
              <a:t>http://www.youtube.com</a:t>
            </a:r>
            <a:r>
              <a:rPr lang="ru-RU" sz="2400" u="sng" dirty="0" smtClean="0"/>
              <a:t> </a:t>
            </a:r>
          </a:p>
          <a:p>
            <a:r>
              <a:rPr lang="ru-RU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Кроссворд </a:t>
            </a:r>
            <a:r>
              <a:rPr lang="ru-RU" sz="2400" u="sng" dirty="0" smtClean="0">
                <a:hlinkClick r:id="rId3"/>
              </a:rPr>
              <a:t>http://learningapps.org/display?v=paqfa16x201</a:t>
            </a:r>
            <a:endParaRPr lang="ru-RU" sz="2400" u="sng" dirty="0" smtClean="0"/>
          </a:p>
          <a:p>
            <a:r>
              <a:rPr lang="ru-RU" sz="2400" dirty="0" smtClean="0"/>
              <a:t>4. </a:t>
            </a:r>
            <a:r>
              <a:rPr lang="ru-RU" sz="2400" dirty="0" err="1" smtClean="0"/>
              <a:t>Онлайн</a:t>
            </a:r>
            <a:r>
              <a:rPr lang="ru-RU" sz="2400" dirty="0" smtClean="0"/>
              <a:t> тест </a:t>
            </a:r>
            <a:r>
              <a:rPr lang="ru-RU" sz="2400" u="sng" dirty="0" smtClean="0">
                <a:hlinkClick r:id="rId4"/>
              </a:rPr>
              <a:t>http://onlinetestpad.com/ru-ru/TestView/Usloviya-vneshnej-sredy-neobkhodimye-dlya-rosta-i-razvitiya-rastenij-18668/Default.aspx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Наземно-воздушная сре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556792"/>
            <a:ext cx="4752528" cy="14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67744" y="404664"/>
            <a:ext cx="504056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Вспомните:</a:t>
            </a:r>
            <a:endParaRPr lang="ru-RU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04800" y="1628800"/>
            <a:ext cx="3979168" cy="4695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Какие условия внешней среды необходимы для жизни растений?</a:t>
            </a:r>
          </a:p>
          <a:p>
            <a:r>
              <a:rPr lang="ru-RU" dirty="0" smtClean="0"/>
              <a:t>    2. Могут ли овощные   культуры  развиваться  при  отсутствии    света?</a:t>
            </a:r>
          </a:p>
          <a:p>
            <a:r>
              <a:rPr lang="ru-RU" dirty="0" smtClean="0"/>
              <a:t>    3. Как влияет температура на рост и развитие овощных растений?  </a:t>
            </a:r>
          </a:p>
          <a:p>
            <a:r>
              <a:rPr lang="ru-RU" dirty="0" smtClean="0"/>
              <a:t>    4. Как вы думаете,   различным овощным культурам  требуется одинаковое   количество  потребляемой воды?</a:t>
            </a:r>
          </a:p>
          <a:p>
            <a:r>
              <a:rPr lang="ru-RU" dirty="0" smtClean="0"/>
              <a:t>Задание: Откройте и выполните  кроссворд в режиме </a:t>
            </a:r>
            <a:r>
              <a:rPr lang="ru-RU" dirty="0" err="1" smtClean="0"/>
              <a:t>Онлайн</a:t>
            </a:r>
            <a:endParaRPr lang="ru-RU" dirty="0"/>
          </a:p>
        </p:txBody>
      </p:sp>
      <p:pic>
        <p:nvPicPr>
          <p:cNvPr id="10" name="Содержимое 9" descr="http://900igr.net/datas/okruzhajuschij-mir/ZHivotnye-i-rastenija/0005-005-Kakie-rastenija-vy-znaete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73277" t="2992" r="3153" b="69444"/>
          <a:stretch>
            <a:fillRect/>
          </a:stretch>
        </p:blipFill>
        <p:spPr bwMode="auto">
          <a:xfrm>
            <a:off x="7164288" y="1988840"/>
            <a:ext cx="1741344" cy="162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900igr.net/datas/biologija/Rastenija-v-komnate/0006-006-Solnechnyj-svet-Teplo-Voda-Pochva.jpg"/>
          <p:cNvPicPr/>
          <p:nvPr/>
        </p:nvPicPr>
        <p:blipFill>
          <a:blip r:embed="rId4" cstate="print"/>
          <a:srcRect l="47622" t="35256" r="8917" b="26496"/>
          <a:stretch>
            <a:fillRect/>
          </a:stretch>
        </p:blipFill>
        <p:spPr bwMode="auto">
          <a:xfrm>
            <a:off x="6228184" y="4149080"/>
            <a:ext cx="258445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llusers\Pictures\imagesCAN6I3GW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348880"/>
            <a:ext cx="1368152" cy="1440160"/>
          </a:xfrm>
          <a:prstGeom prst="rect">
            <a:avLst/>
          </a:prstGeom>
          <a:noFill/>
          <a:ln w="66675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14" name="Рисунок 13" descr="Почвенная среда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4149080"/>
            <a:ext cx="2172072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allusers\Pictures\imagesCA5A129U.jpg"/>
          <p:cNvPicPr/>
          <p:nvPr/>
        </p:nvPicPr>
        <p:blipFill>
          <a:blip r:embed="rId7" cstate="print"/>
          <a:srcRect l="52918" b="48859"/>
          <a:stretch>
            <a:fillRect/>
          </a:stretch>
        </p:blipFill>
        <p:spPr bwMode="auto">
          <a:xfrm>
            <a:off x="5724128" y="3068960"/>
            <a:ext cx="1512565" cy="1296144"/>
          </a:xfrm>
          <a:prstGeom prst="rect">
            <a:avLst/>
          </a:prstGeom>
          <a:noFill/>
          <a:ln w="66675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Требовательность овощных растений к теплу.</a:t>
            </a:r>
          </a:p>
          <a:p>
            <a:r>
              <a:rPr lang="ru-RU" dirty="0" smtClean="0"/>
              <a:t>2.Требовательность  овощных растений к воде.</a:t>
            </a:r>
          </a:p>
          <a:p>
            <a:r>
              <a:rPr lang="ru-RU" dirty="0" smtClean="0"/>
              <a:t>3. Требовательность овощных растений к свету.</a:t>
            </a:r>
          </a:p>
          <a:p>
            <a:r>
              <a:rPr lang="ru-RU" dirty="0" smtClean="0"/>
              <a:t>4. Требовательность овощных растений к элементам минерального питания.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404664"/>
            <a:ext cx="6982168" cy="1077218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План изучения отношения овощных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растений к факторам внешней среды 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04601" y="404664"/>
            <a:ext cx="3292248" cy="584775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Работа в группах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7" name="Содержимое 6" descr="http://5klass.net/datas/prirodovedenie/Sreda-obitanija/0016-016-Rabota-v-gruppakh.jpg"/>
          <p:cNvPicPr>
            <a:picLocks noGrp="1"/>
          </p:cNvPicPr>
          <p:nvPr>
            <p:ph idx="1"/>
          </p:nvPr>
        </p:nvPicPr>
        <p:blipFill>
          <a:blip r:embed="rId2" cstate="print"/>
          <a:srcRect l="34795" t="45967" r="31816" b="9135"/>
          <a:stretch>
            <a:fillRect/>
          </a:stretch>
        </p:blipFill>
        <p:spPr bwMode="auto">
          <a:xfrm>
            <a:off x="1907704" y="1484784"/>
            <a:ext cx="5400600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Ознакомиться с обучающим текстом.</a:t>
            </a:r>
          </a:p>
          <a:p>
            <a:r>
              <a:rPr lang="ru-RU" dirty="0" smtClean="0"/>
              <a:t>2. Составить «кластер».</a:t>
            </a:r>
          </a:p>
          <a:p>
            <a:r>
              <a:rPr lang="ru-RU" dirty="0" smtClean="0"/>
              <a:t>3. Обмен информацией специалистов   по своей теме.</a:t>
            </a:r>
          </a:p>
          <a:p>
            <a:r>
              <a:rPr lang="ru-RU" dirty="0" smtClean="0"/>
              <a:t>4. Составление презентации.</a:t>
            </a:r>
          </a:p>
          <a:p>
            <a:r>
              <a:rPr lang="ru-RU" dirty="0" smtClean="0"/>
              <a:t>5. Обмен информацией </a:t>
            </a:r>
            <a:r>
              <a:rPr lang="ru-RU" dirty="0" smtClean="0"/>
              <a:t>  </a:t>
            </a:r>
            <a:r>
              <a:rPr lang="ru-RU" dirty="0" smtClean="0"/>
              <a:t>в своей группе,  пользуясь презентационной схемой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выступление экспертов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97499" y="548680"/>
            <a:ext cx="4653004" cy="584775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План действий в группах: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548680"/>
            <a:ext cx="3615285" cy="58477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Шаблон «кластера»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1124744"/>
          <a:ext cx="78488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5076056" y="1772816"/>
            <a:ext cx="10801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40152" y="2564904"/>
            <a:ext cx="10801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92080" y="3429000"/>
            <a:ext cx="10801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5148064" y="2492896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6" idx="2"/>
          </p:cNvCxnSpPr>
          <p:nvPr/>
        </p:nvCxnSpPr>
        <p:spPr>
          <a:xfrm flipV="1">
            <a:off x="5508104" y="2924944"/>
            <a:ext cx="43204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3212976"/>
            <a:ext cx="216024" cy="2160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404664"/>
            <a:ext cx="6336704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Отчеты групп. 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Работа экспертов. 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Шаблон презентации.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3501008"/>
            <a:ext cx="35101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требовательности к….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4283968" y="29249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5866" y="548680"/>
            <a:ext cx="6736267" cy="584775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Диагностика качества освоения темы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060848"/>
            <a:ext cx="7304692" cy="10772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Решите   проблемные задачи в группе.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Откройте и выполните тест.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764704"/>
            <a:ext cx="3521092" cy="58477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72816"/>
            <a:ext cx="8132547" cy="353943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ru-RU" sz="3200" dirty="0" smtClean="0"/>
              <a:t>1.Составление тестов по теме. </a:t>
            </a:r>
          </a:p>
          <a:p>
            <a:r>
              <a:rPr lang="ru-RU" sz="3200" dirty="0" smtClean="0"/>
              <a:t>2. Подготовка презентации: «Отношение</a:t>
            </a:r>
          </a:p>
          <a:p>
            <a:r>
              <a:rPr lang="ru-RU" sz="3200" dirty="0" smtClean="0"/>
              <a:t>     овощных растений  к воздушно-газовому </a:t>
            </a:r>
          </a:p>
          <a:p>
            <a:r>
              <a:rPr lang="ru-RU" sz="3200" dirty="0" smtClean="0"/>
              <a:t>     режиму» </a:t>
            </a:r>
          </a:p>
          <a:p>
            <a:r>
              <a:rPr lang="ru-RU" sz="3200" dirty="0" smtClean="0"/>
              <a:t>3. Работа с учебником.</a:t>
            </a:r>
          </a:p>
          <a:p>
            <a:r>
              <a:rPr lang="ru-RU" sz="3200" dirty="0" smtClean="0"/>
              <a:t>4. Подбор рекомендаций.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571</TotalTime>
  <Words>325</Words>
  <Application>Microsoft Office PowerPoint</Application>
  <PresentationFormat>Экран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Учительский</dc:creator>
  <cp:lastModifiedBy>Учительский</cp:lastModifiedBy>
  <cp:revision>58</cp:revision>
  <dcterms:created xsi:type="dcterms:W3CDTF">2014-10-30T05:41:35Z</dcterms:created>
  <dcterms:modified xsi:type="dcterms:W3CDTF">2014-11-05T17:56:15Z</dcterms:modified>
</cp:coreProperties>
</file>