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4365105"/>
            <a:ext cx="8458200" cy="1512168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rgbClr val="7030A0"/>
                </a:solidFill>
              </a:rPr>
              <a:t>Подготовила :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Верховых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err="1">
                <a:solidFill>
                  <a:srgbClr val="7030A0"/>
                </a:solidFill>
              </a:rPr>
              <a:t>л</a:t>
            </a:r>
            <a:r>
              <a:rPr lang="ru-RU" sz="1400" b="1" dirty="0" err="1" smtClean="0">
                <a:solidFill>
                  <a:srgbClr val="7030A0"/>
                </a:solidFill>
              </a:rPr>
              <a:t>юдмила</a:t>
            </a:r>
            <a:r>
              <a:rPr lang="ru-RU" sz="1400" b="1" dirty="0" smtClean="0">
                <a:solidFill>
                  <a:srgbClr val="7030A0"/>
                </a:solidFill>
              </a:rPr>
              <a:t/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 Владимировна,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учитель истории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476672"/>
            <a:ext cx="8458200" cy="2808312"/>
          </a:xfrm>
        </p:spPr>
        <p:txBody>
          <a:bodyPr>
            <a:noAutofit/>
          </a:bodyPr>
          <a:lstStyle/>
          <a:p>
            <a:pPr algn="ctr"/>
            <a:endParaRPr lang="ru-RU" sz="6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6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6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6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Организация внеурочной работы</a:t>
            </a:r>
            <a:endParaRPr lang="ru-RU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78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200150"/>
            <a:ext cx="593725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Поездка в г. </a:t>
            </a:r>
            <a:r>
              <a:rPr lang="ru-RU" b="1" dirty="0" err="1" smtClean="0">
                <a:solidFill>
                  <a:srgbClr val="7030A0"/>
                </a:solidFill>
              </a:rPr>
              <a:t>челябинск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in\Desktop\конкурс\2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72479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Экскурсия в архив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Праздник «Веселье широкое-масленица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C:\Users\grin\Desktop\конкурс\2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5067672" cy="30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rin\Desktop\конкурс\3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8881"/>
            <a:ext cx="4191000" cy="29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Школьный музей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81673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68434"/>
            <a:ext cx="3999247" cy="297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45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53650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392488" cy="348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83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70 лет Великой победы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776864" cy="463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85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83589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340768"/>
            <a:ext cx="8686800" cy="2448272"/>
          </a:xfrm>
        </p:spPr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200" b="1" dirty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>Надо отрешиться от мысли, </a:t>
            </a:r>
            <a:r>
              <a:rPr lang="ru-RU" sz="2200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200" b="1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200" b="1" dirty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>что для хорошей школы нужны,</a:t>
            </a:r>
            <a:r>
              <a:rPr lang="ru-RU" sz="2200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200" b="1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200" b="1" dirty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> прежде всего, хорошие методы в стенах класса. </a:t>
            </a:r>
            <a:r>
              <a:rPr lang="ru-RU" sz="2200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200" b="1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200" b="1" dirty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>Для хорошей школы, прежде всего, </a:t>
            </a:r>
            <a:r>
              <a:rPr lang="ru-RU" sz="2200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200" b="1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200" b="1" dirty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>нужна научно </a:t>
            </a:r>
            <a:r>
              <a:rPr lang="ru-RU" sz="2200" b="1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>организованная</a:t>
            </a:r>
            <a:br>
              <a:rPr lang="ru-RU" sz="2200" b="1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b="1" dirty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>система всех влияний» </a:t>
            </a:r>
            <a:r>
              <a:rPr lang="ru-RU" sz="2200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200" b="1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>А.С</a:t>
            </a:r>
            <a:r>
              <a:rPr lang="ru-RU" sz="2200" b="1" dirty="0">
                <a:solidFill>
                  <a:srgbClr val="800080"/>
                </a:solidFill>
                <a:effectLst/>
                <a:latin typeface="Times New Roman"/>
                <a:ea typeface="Times New Roman"/>
                <a:cs typeface="Times New Roman"/>
              </a:rPr>
              <a:t>. Макаренко</a:t>
            </a:r>
            <a:r>
              <a:rPr lang="ru-RU" sz="2200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200" b="1" dirty="0">
                <a:effectLst/>
                <a:latin typeface="Calibri"/>
                <a:ea typeface="Calibri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3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13690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Внеурочная </a:t>
            </a:r>
            <a:r>
              <a:rPr lang="ru-RU" sz="2800" b="1" u="sng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работа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– это организация учителем различных видов деятельности учащихся после уроков, обеспечивающих необходимые условия для овладения ими навыками и умениями теоретической и практической работы по более глубокому усвоению и активному восприятию исторического опыта и окружающей действительности. </a:t>
            </a:r>
            <a:endParaRPr lang="ru-RU" sz="2800" b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82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93718"/>
            <a:ext cx="8136904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 своей 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деятельности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я 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использую следующие  формы: 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индивидуальная работа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 обучающимися; 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организация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массовых мероприятий (исторических игр, исторических недель, олимпиад, конкурсов, 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праздников,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экскурсий в музеи и т. д.); 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участие 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обучающихся в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олимпиадах, викторинах, конкурсах и конференциях, в научно-исследовательской деятельности;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работа школьного музея.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b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18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Предметные недели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grin\Desktop\конкурс\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035" y="1600200"/>
            <a:ext cx="352253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Обучающимися подготовлены сообщения об истории денег на Руси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(выступает Щипунова Д.), с интересом рассматривают коллекцию денег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755576" y="4869160"/>
            <a:ext cx="5867400" cy="1488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Попова А. рассказывает об истории одежды в Древней Руси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55446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1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Результаты конкурсов, олимпиад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9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Поездка в </a:t>
            </a:r>
            <a:r>
              <a:rPr lang="ru-RU" b="1" dirty="0" err="1" smtClean="0">
                <a:solidFill>
                  <a:srgbClr val="7030A0"/>
                </a:solidFill>
              </a:rPr>
              <a:t>г.Кыштым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grin\Desktop\конкурс\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191000" cy="22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rin\Desktop\конкурс\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343400" cy="22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rin\Desktop\конкурс\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717032"/>
            <a:ext cx="4536504" cy="24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rin\Desktop\конкурс\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51" y="4077072"/>
            <a:ext cx="4051597" cy="228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in\Desktop\конкурс\1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570787" cy="557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</TotalTime>
  <Words>161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Подготовила : Верховых людмила  Владимировна, учитель истории</vt:lpstr>
      <vt:lpstr>     «Надо отрешиться от мысли,  что для хорошей школы нужны,  прежде всего, хорошие методы в стенах класса.  Для хорошей школы, прежде всего,  нужна научно организованная  система всех влияний»   А.С. Макаренко   </vt:lpstr>
      <vt:lpstr>Презентация PowerPoint</vt:lpstr>
      <vt:lpstr>Презентация PowerPoint</vt:lpstr>
      <vt:lpstr>Предметные недели</vt:lpstr>
      <vt:lpstr>Презентация PowerPoint</vt:lpstr>
      <vt:lpstr>Результаты конкурсов, олимпиад</vt:lpstr>
      <vt:lpstr>Поездка в г.Кыштым</vt:lpstr>
      <vt:lpstr>Презентация PowerPoint</vt:lpstr>
      <vt:lpstr>Поездка в г. челябинск</vt:lpstr>
      <vt:lpstr>Экскурсия в архив</vt:lpstr>
      <vt:lpstr>Праздник «Веселье широкое-масленица»</vt:lpstr>
      <vt:lpstr>Школьный музей</vt:lpstr>
      <vt:lpstr>Презентация PowerPoint</vt:lpstr>
      <vt:lpstr>70 лет Великой победы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grin</dc:creator>
  <cp:lastModifiedBy>grin</cp:lastModifiedBy>
  <cp:revision>23</cp:revision>
  <dcterms:created xsi:type="dcterms:W3CDTF">2015-02-14T14:52:19Z</dcterms:created>
  <dcterms:modified xsi:type="dcterms:W3CDTF">2017-04-07T15:52:17Z</dcterms:modified>
</cp:coreProperties>
</file>