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3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BA17"/>
    <a:srgbClr val="FF3399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>
        <p:scale>
          <a:sx n="70" d="100"/>
          <a:sy n="70" d="100"/>
        </p:scale>
        <p:origin x="-84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80;&#1082;&#1086;&#1083;&#1072;&#1081;\Downloads\&#1075;&#1088;.&#1044;&#1077;&#1083;&#1100;&#1092;&#1080;&#1085;%20-%20&#1044;&#1077;&#1090;&#1089;&#1082;&#1080;&#1081;%20&#1089;&#1072;&#1076;%20(mp3ostrov.com).mp3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856" y="161256"/>
            <a:ext cx="8935144" cy="66967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Муниципальное бюджетное дошкольное образовательное учреждение г. Кургана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«Детский сад комбинированного вида № 1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Любознайка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»</a:t>
            </a:r>
          </a:p>
          <a:p>
            <a:pPr algn="l">
              <a:spcBef>
                <a:spcPts val="0"/>
              </a:spcBef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</a:t>
            </a:r>
          </a:p>
          <a:p>
            <a:pPr algn="l">
              <a:spcBef>
                <a:spcPts val="0"/>
              </a:spcBef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</a:t>
            </a:r>
          </a:p>
          <a:p>
            <a:pPr algn="l">
              <a:spcBef>
                <a:spcPts val="0"/>
              </a:spcBef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медиапрезентаций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«Наша   дошкольная жизнь»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Номинация «Ах, малыши»</a:t>
            </a:r>
          </a:p>
          <a:p>
            <a:pPr algn="ctr">
              <a:spcBef>
                <a:spcPts val="0"/>
              </a:spcBef>
            </a:pP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spcBef>
                <a:spcPts val="0"/>
              </a:spcBef>
            </a:pP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spcBef>
                <a:spcPts val="0"/>
              </a:spcBef>
            </a:pP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 «Работаем по программе 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«От рождения до школы»</a:t>
            </a:r>
          </a:p>
          <a:p>
            <a:pPr algn="ctr">
              <a:spcBef>
                <a:spcPts val="0"/>
              </a:spcBef>
            </a:pP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Составили: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Когут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Надежда Михайловна, воспитатель, высшая категория</a:t>
            </a:r>
          </a:p>
          <a:p>
            <a:pPr algn="ctr">
              <a:spcBef>
                <a:spcPts val="0"/>
              </a:spcBef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Осипова Татьяна Владимировна, воспитатель, первая категория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6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«Центр сюжетно-ролевых игр»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714380"/>
          </a:xfrm>
        </p:spPr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«Больница»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43051"/>
            <a:ext cx="4041775" cy="642941"/>
          </a:xfrm>
        </p:spPr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«Магазин»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92896"/>
            <a:ext cx="2664296" cy="355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SAM_235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4041775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3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186766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«Центр сюжетно-ролевых игр»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56792"/>
            <a:ext cx="4040188" cy="714380"/>
          </a:xfrm>
        </p:spPr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Салон красоты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628800"/>
            <a:ext cx="4041775" cy="642941"/>
          </a:xfrm>
        </p:spPr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Дом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7" name="Содержимое 6" descr="SAM_236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76872"/>
            <a:ext cx="2733935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SAM_236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40152" y="2276872"/>
            <a:ext cx="2733141" cy="4099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19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«Центр физической культуры»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4643470" cy="4410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3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«Центр науки и природы»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6584156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3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Центры для познавательно-исследовательской деятельности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5" name="Содержимое 4" descr="SAM_23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15474"/>
            <a:ext cx="3900486" cy="3656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SAM_23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428868"/>
            <a:ext cx="403860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64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«Центр художественного развития»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12776"/>
            <a:ext cx="3391971" cy="5087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5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«Центр «играем в театр»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00808"/>
            <a:ext cx="6584156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94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«Музыкальный центр»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3534848" cy="4873645"/>
          </a:xfrm>
        </p:spPr>
      </p:pic>
    </p:spTree>
  </p:cSld>
  <p:clrMapOvr>
    <a:masterClrMapping/>
  </p:clrMapOvr>
  <p:transition advTm="486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«Центр «наша библиотека»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929618" cy="4389120"/>
          </a:xfrm>
        </p:spPr>
      </p:pic>
    </p:spTree>
  </p:cSld>
  <p:clrMapOvr>
    <a:masterClrMapping/>
  </p:clrMapOvr>
  <p:transition advTm="52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8229600" cy="938962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«ПДД»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SAM_2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6584156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54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.Дельфин - Детский сад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886" y="-127153"/>
            <a:ext cx="7294586" cy="6941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9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«Моя Родина-Россия»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SAM_2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16832"/>
            <a:ext cx="6235354" cy="415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«Работа с родителями»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844824"/>
            <a:ext cx="6912768" cy="4605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69835558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«Родителям о здоровье»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960525"/>
            <a:ext cx="6552728" cy="436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6751144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«Удивляем родителей»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060848"/>
            <a:ext cx="6694968" cy="446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6055802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то с нами работа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 advTm="3869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857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ОСНОВНАЯ</a:t>
            </a:r>
            <a:br>
              <a:rPr lang="ru-RU" sz="4000" dirty="0" smtClean="0"/>
            </a:br>
            <a:r>
              <a:rPr lang="ru-RU" sz="4000" dirty="0" smtClean="0"/>
              <a:t>ОБЩЕОБРАЗОВАТЕЛЬНАЯ</a:t>
            </a:r>
            <a:br>
              <a:rPr lang="ru-RU" sz="4000" dirty="0" smtClean="0"/>
            </a:br>
            <a:r>
              <a:rPr lang="ru-RU" sz="4000" dirty="0" smtClean="0"/>
              <a:t>ПРОГРАММА ДОШКОЛЬНОГО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357562"/>
            <a:ext cx="6400800" cy="1752600"/>
          </a:xfrm>
        </p:spPr>
        <p:txBody>
          <a:bodyPr>
            <a:normAutofit fontScale="47500" lnSpcReduction="20000"/>
          </a:bodyPr>
          <a:lstStyle/>
          <a:p>
            <a:endParaRPr lang="ru-RU" sz="36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5100" b="1" dirty="0" smtClean="0">
                <a:solidFill>
                  <a:schemeClr val="bg1"/>
                </a:solidFill>
                <a:latin typeface="+mj-lt"/>
              </a:rPr>
              <a:t>ОТ РОЖДЕНИЯ ДО ШКОЛЫ</a:t>
            </a:r>
            <a:br>
              <a:rPr lang="ru-RU" sz="5100" b="1" dirty="0" smtClean="0">
                <a:solidFill>
                  <a:schemeClr val="bg1"/>
                </a:solidFill>
                <a:latin typeface="+mj-lt"/>
              </a:rPr>
            </a:br>
            <a:endParaRPr lang="ru-RU" sz="51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5100" b="1" dirty="0" smtClean="0">
                <a:solidFill>
                  <a:schemeClr val="bg1"/>
                </a:solidFill>
                <a:latin typeface="+mj-lt"/>
              </a:rPr>
              <a:t> Под ред. Н. Е. Вераксы, Т. С. Комаровой, М. А. Васильевой</a:t>
            </a:r>
            <a:r>
              <a:rPr lang="ru-RU" sz="5100" b="1" dirty="0" smtClean="0">
                <a:solidFill>
                  <a:schemeClr val="bg1"/>
                </a:solidFill>
                <a:latin typeface="Arial" charset="0"/>
              </a:rPr>
              <a:t>. </a:t>
            </a:r>
            <a:endParaRPr lang="ru-RU" sz="5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572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385474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Ведущие цели Программы —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412776"/>
            <a:ext cx="6923112" cy="46958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создание благоприятных условий для полноценного 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 индивидуальными особенностями,   подготовка к жизни в современном обществе, к обучению в  школе, обеспечение безопасности жизнедеятельности дошкольника.</a:t>
            </a:r>
          </a:p>
          <a:p>
            <a:endParaRPr lang="ru-RU" dirty="0">
              <a:solidFill>
                <a:srgbClr val="06BA17"/>
              </a:solidFill>
              <a:latin typeface="+mj-lt"/>
            </a:endParaRPr>
          </a:p>
        </p:txBody>
      </p:sp>
    </p:spTree>
  </p:cSld>
  <p:clrMapOvr>
    <a:masterClrMapping/>
  </p:clrMapOvr>
  <p:transition advTm="13276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1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itchFamily="34" charset="0"/>
              </a:rPr>
              <a:t>Эти цели реализуются в процессе разнообразных видов детской деятельности: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-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игровой,</a:t>
            </a:r>
            <a:b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- коммуникативной, </a:t>
            </a:r>
            <a:b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- трудовой, </a:t>
            </a:r>
            <a:b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- познавательно-исследовательской,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- продуктивной, </a:t>
            </a:r>
            <a:b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- музыкально-художественной,</a:t>
            </a:r>
            <a:b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- чтения художественной литературы</a:t>
            </a:r>
            <a:r>
              <a:rPr lang="ru-RU" sz="3600" dirty="0" smtClean="0">
                <a:latin typeface="+mj-lt"/>
              </a:rPr>
              <a:t>.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 advTm="6318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066" y="1340768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этого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созданы в группе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«центры активности»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312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8229600" cy="7246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«Центр игр и игрушек для девочек»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7022306" cy="4681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58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0527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Центр игр и игрушек для мальчиков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1340768"/>
            <a:ext cx="3925916" cy="714380"/>
          </a:xfrm>
        </p:spPr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Автомастерская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340768"/>
            <a:ext cx="4041775" cy="642943"/>
          </a:xfrm>
        </p:spPr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Гараж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Содержимое 6" descr="SAM_235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988840"/>
            <a:ext cx="2821597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SAM_236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988840"/>
            <a:ext cx="2826670" cy="385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234</Words>
  <Application>Microsoft Office PowerPoint</Application>
  <PresentationFormat>Экран (4:3)</PresentationFormat>
  <Paragraphs>51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                            ОСНОВНАЯ ОБЩЕОБРАЗОВАТЕЛЬНАЯ ПРОГРАММА ДОШКОЛЬНОГО ОБРАЗОВАНИЯ </vt:lpstr>
      <vt:lpstr>Ведущие цели Программы —</vt:lpstr>
      <vt:lpstr>Слайд 6</vt:lpstr>
      <vt:lpstr>Слайд 7</vt:lpstr>
      <vt:lpstr>«Центр игр и игрушек для девочек»</vt:lpstr>
      <vt:lpstr>Центр игр и игрушек для мальчиков</vt:lpstr>
      <vt:lpstr>«Центр сюжетно-ролевых игр»</vt:lpstr>
      <vt:lpstr>«Центр сюжетно-ролевых игр»</vt:lpstr>
      <vt:lpstr>«Центр физической культуры»</vt:lpstr>
      <vt:lpstr>«Центр науки и природы»</vt:lpstr>
      <vt:lpstr>Центры для познавательно-исследовательской деятельности</vt:lpstr>
      <vt:lpstr>«Центр художественного развития»</vt:lpstr>
      <vt:lpstr>«Центр «играем в театр»</vt:lpstr>
      <vt:lpstr>«Музыкальный центр»</vt:lpstr>
      <vt:lpstr>«Центр «наша библиотека»</vt:lpstr>
      <vt:lpstr>«ПДД»</vt:lpstr>
      <vt:lpstr>«Моя Родина-Россия»</vt:lpstr>
      <vt:lpstr>«Работа с родителями» </vt:lpstr>
      <vt:lpstr>«Родителям о здоровье» </vt:lpstr>
      <vt:lpstr>«Удивляем родителей»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Любознайка</cp:lastModifiedBy>
  <cp:revision>49</cp:revision>
  <dcterms:created xsi:type="dcterms:W3CDTF">2013-11-15T12:37:38Z</dcterms:created>
  <dcterms:modified xsi:type="dcterms:W3CDTF">2013-11-19T07:33:20Z</dcterms:modified>
</cp:coreProperties>
</file>