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МКОУ «Першинская СОШ»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714488"/>
            <a:ext cx="7772400" cy="3096823"/>
          </a:xfrm>
        </p:spPr>
        <p:txBody>
          <a:bodyPr/>
          <a:lstStyle/>
          <a:p>
            <a:pPr algn="ctr"/>
            <a:r>
              <a:rPr lang="ru-RU" dirty="0" smtClean="0"/>
              <a:t>Классный час</a:t>
            </a:r>
            <a:endParaRPr lang="ru-RU" dirty="0" smtClean="0"/>
          </a:p>
          <a:p>
            <a:pPr algn="ctr"/>
            <a:r>
              <a:rPr lang="ru-RU" dirty="0" smtClean="0"/>
              <a:t>Тема</a:t>
            </a:r>
          </a:p>
          <a:p>
            <a:pPr algn="ctr"/>
            <a:r>
              <a:rPr lang="ru-RU" sz="5400" dirty="0" smtClean="0">
                <a:solidFill>
                  <a:srgbClr val="006699"/>
                </a:solidFill>
                <a:latin typeface="Monotype Corsiva" pitchFamily="66" charset="0"/>
              </a:rPr>
              <a:t>«</a:t>
            </a:r>
            <a:r>
              <a:rPr lang="ru-RU" sz="5400" dirty="0" err="1" smtClean="0">
                <a:solidFill>
                  <a:srgbClr val="006699"/>
                </a:solidFill>
                <a:latin typeface="Monotype Corsiva" pitchFamily="66" charset="0"/>
              </a:rPr>
              <a:t>Хочу-могу-надо</a:t>
            </a:r>
            <a:r>
              <a:rPr lang="ru-RU" sz="5400" dirty="0" smtClean="0">
                <a:solidFill>
                  <a:srgbClr val="006699"/>
                </a:solidFill>
                <a:latin typeface="Monotype Corsiva" pitchFamily="66" charset="0"/>
              </a:rPr>
              <a:t>!»</a:t>
            </a:r>
          </a:p>
          <a:p>
            <a:pPr algn="ctr"/>
            <a:endParaRPr lang="ru-RU" sz="1600" dirty="0" smtClean="0">
              <a:solidFill>
                <a:srgbClr val="0066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rgbClr val="0066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Подготовила С.В. Сахарова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классный руководитель 8 класса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Хочу</a:t>
            </a:r>
            <a:r>
              <a:rPr lang="ru-RU" sz="3200" i="1" dirty="0" smtClean="0"/>
              <a:t> – это всё, что мне нравиться к чему лежит душа</a:t>
            </a:r>
          </a:p>
          <a:p>
            <a:endParaRPr lang="ru-RU" sz="3200" i="1" dirty="0" smtClean="0"/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Могу</a:t>
            </a:r>
            <a:r>
              <a:rPr lang="ru-RU" sz="3200" i="1" dirty="0" smtClean="0"/>
              <a:t> – это всё, что мне по силам, по способностям</a:t>
            </a:r>
          </a:p>
          <a:p>
            <a:endParaRPr lang="ru-RU" sz="3200" i="1" dirty="0" smtClean="0"/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Надо </a:t>
            </a:r>
            <a:r>
              <a:rPr lang="ru-RU" sz="3200" i="1" dirty="0" smtClean="0"/>
              <a:t>– это всё, что нужно для общества, страны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Спасибо за внимание!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8" name="Picture 4" descr="Анимации с надписями, открытки Спасибо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1905000" cy="2324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</a:rPr>
              <a:t>Профессия</a:t>
            </a:r>
          </a:p>
          <a:p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</a:rPr>
              <a:t>Специальность</a:t>
            </a:r>
          </a:p>
          <a:p>
            <a:r>
              <a:rPr lang="ru-RU" sz="7200" dirty="0" smtClean="0">
                <a:solidFill>
                  <a:schemeClr val="accent4">
                    <a:lumMod val="75000"/>
                  </a:schemeClr>
                </a:solidFill>
              </a:rPr>
              <a:t>Квалификация</a:t>
            </a:r>
          </a:p>
          <a:p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</a:rPr>
              <a:t>Должность</a:t>
            </a:r>
            <a:endParaRPr lang="ru-RU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357166"/>
            <a:ext cx="8186765" cy="5650125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>
                <a:solidFill>
                  <a:schemeClr val="bg2">
                    <a:lumMod val="25000"/>
                  </a:schemeClr>
                </a:solidFill>
              </a:rPr>
              <a:t>Профессия</a:t>
            </a:r>
            <a:r>
              <a:rPr lang="ru-RU" dirty="0" smtClean="0"/>
              <a:t>– это трудовая деятельность человека, которая даёт ему средства к существованию и развитию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Специальность </a:t>
            </a:r>
            <a:r>
              <a:rPr lang="ru-RU" i="1" dirty="0" smtClean="0"/>
              <a:t>- </a:t>
            </a:r>
            <a:r>
              <a:rPr lang="ru-RU" dirty="0" smtClean="0"/>
              <a:t>вид занятий в рамках одной профессии</a:t>
            </a:r>
            <a:endParaRPr lang="ru-RU" i="1" dirty="0" smtClean="0"/>
          </a:p>
          <a:p>
            <a:endParaRPr lang="ru-RU" dirty="0" smtClean="0"/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Квалификация</a:t>
            </a:r>
            <a:r>
              <a:rPr lang="ru-RU" i="1" dirty="0" smtClean="0"/>
              <a:t> </a:t>
            </a:r>
            <a:r>
              <a:rPr lang="ru-RU" dirty="0" smtClean="0"/>
              <a:t>– это уровень профессионального мастерства</a:t>
            </a: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Должность</a:t>
            </a:r>
            <a:r>
              <a:rPr lang="ru-RU" dirty="0" smtClean="0"/>
              <a:t>– это место, занимаемое человеком в организации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357167"/>
            <a:ext cx="8258204" cy="100013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Учитель географии высшей категории, заместитель директора по ВР</a:t>
            </a:r>
          </a:p>
          <a:p>
            <a:endParaRPr lang="ru-RU" dirty="0"/>
          </a:p>
        </p:txBody>
      </p:sp>
      <p:pic>
        <p:nvPicPr>
          <p:cNvPr id="8200" name="Picture 8" descr="http://konkyrs1.narod.ru/image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43542"/>
            <a:ext cx="6644318" cy="4200036"/>
          </a:xfrm>
          <a:prstGeom prst="rect">
            <a:avLst/>
          </a:prstGeom>
          <a:ln w="38100" cap="sq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Врач 3-й категории, хирург, заведующий отделением 5-ой городской больницы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http://altaypost.ru/uploads/posts/2012-10/1350296780_2306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5715040" cy="4102129"/>
          </a:xfrm>
          <a:prstGeom prst="rect">
            <a:avLst/>
          </a:prstGeom>
          <a:ln w="381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5721563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Инженер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механик, 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старший специалист, мастер инструментального цеха</a:t>
            </a:r>
          </a:p>
          <a:p>
            <a:endParaRPr lang="ru-RU" dirty="0"/>
          </a:p>
        </p:txBody>
      </p:sp>
      <p:pic>
        <p:nvPicPr>
          <p:cNvPr id="6146" name="Picture 2" descr="http://prof.biografguru.ru/subdmn/prof/img/4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00240"/>
            <a:ext cx="3429024" cy="4572032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4" descr="http://www.i-worker.ru/data/cache/2012/08/15/35556_3308-190x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148" y="2500306"/>
            <a:ext cx="3313145" cy="2214578"/>
          </a:xfrm>
          <a:prstGeom prst="rect">
            <a:avLst/>
          </a:prstGeom>
          <a:ln w="38100" cap="sq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5786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Повар - кондитер 3 – го разряда, заведующий столовой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122" name="Picture 2" descr="http://profu2009.narod.ru/3.5.files/image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428868"/>
            <a:ext cx="4479593" cy="3357586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4" name="Picture 4" descr="http://www.ucheba.ru/college-article/pix/uploadFCK/Image/43z_kondi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005" y="1633525"/>
            <a:ext cx="3414848" cy="4081491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4">
                    <a:lumMod val="75000"/>
                  </a:schemeClr>
                </a:solidFill>
              </a:rPr>
              <a:t>Рынок труда -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14488"/>
            <a:ext cx="84296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i="1" dirty="0" smtClean="0">
                <a:latin typeface="Arial Narrow" pitchFamily="34" charset="0"/>
              </a:rPr>
              <a:t>это сфера формирования спроса и предложения на рабочую силу. Через него осуществляется продажа рабочей силы на определенный срок</a:t>
            </a:r>
            <a:endParaRPr lang="ru-RU" sz="4400" i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428604"/>
            <a:ext cx="8858312" cy="5578687"/>
          </a:xfrm>
        </p:spPr>
        <p:txBody>
          <a:bodyPr/>
          <a:lstStyle/>
          <a:p>
            <a:r>
              <a:rPr lang="ru-RU" dirty="0" smtClean="0"/>
              <a:t>Первая группа –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«Самые модные профессии»</a:t>
            </a:r>
          </a:p>
          <a:p>
            <a:endParaRPr lang="ru-RU" dirty="0" smtClean="0"/>
          </a:p>
          <a:p>
            <a:r>
              <a:rPr lang="ru-RU" dirty="0" smtClean="0"/>
              <a:t>Вторая группа -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«Самые забытые профессии»</a:t>
            </a:r>
          </a:p>
          <a:p>
            <a:endParaRPr lang="ru-RU" dirty="0" smtClean="0"/>
          </a:p>
          <a:p>
            <a:r>
              <a:rPr lang="ru-RU" dirty="0" smtClean="0"/>
              <a:t>Третья группа –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«Профессии, которые всегда нужны»</a:t>
            </a:r>
          </a:p>
          <a:p>
            <a:endParaRPr lang="ru-RU" dirty="0" smtClean="0"/>
          </a:p>
          <a:p>
            <a:r>
              <a:rPr lang="ru-RU" dirty="0" smtClean="0"/>
              <a:t>Четвёртая группа –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«Самые отважные     профессии»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198</Words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МКОУ «Першинская СОШ»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«Першинская СОШ»</dc:title>
  <cp:lastModifiedBy>Admin</cp:lastModifiedBy>
  <cp:revision>18</cp:revision>
  <dcterms:modified xsi:type="dcterms:W3CDTF">2013-08-26T16:24:05Z</dcterms:modified>
</cp:coreProperties>
</file>