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71E6EC-F6C4-4386-A657-93516251A9E4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51C10F-89AE-4F3D-94EB-550B54404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133D-02B3-479F-BAC4-30868B4E6D2E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462F-1782-460E-9972-EE5B4C8CE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1534-4F0C-4117-861B-BCD2986FFE0F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2799-05BA-48AD-BDA7-E34929F4A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0F52-98F3-4FEB-A125-109E93ACAD4E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DEEA-4B20-4255-BA79-3B60A2E55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323C-9FDB-4DEE-965B-3A61DEC18C47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4CFF1-CF29-430A-BA83-A1A6783DF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B9A4-08B2-4376-B224-F7E7FDE17AEF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821C-5513-41C8-8F69-9933A790C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D734-3B0C-4566-B28F-AD7FBE5D7EAD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3175-C250-430C-8BE2-8BBD2DB3C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4B45-E946-4C05-86C2-AE63CB055694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419B3-8A53-4849-A1A8-F617CF09B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A8FB-2C96-45B6-8B69-3D8DE9CB4DCF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E917-0543-4193-98C1-C57336009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54CE-3F9A-455C-B723-4B224019121B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56CB-E7FD-40F9-B92C-CE81422AD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BE77-21DB-436C-BC8F-10C1698174E3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5E6B-965D-4FD5-B016-3DBEF0F0F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C91D-8E63-4AF1-9BB8-FBBEF1555E78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676B-7A1A-4530-BD2A-B77088FEF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367703-4955-436F-A7B2-E26F5CC85FF7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96C4BD-81A1-4B25-8216-8CD405708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75" r:id="rId4"/>
    <p:sldLayoutId id="2147483981" r:id="rId5"/>
    <p:sldLayoutId id="2147483976" r:id="rId6"/>
    <p:sldLayoutId id="2147483982" r:id="rId7"/>
    <p:sldLayoutId id="2147483983" r:id="rId8"/>
    <p:sldLayoutId id="2147483984" r:id="rId9"/>
    <p:sldLayoutId id="2147483977" r:id="rId10"/>
    <p:sldLayoutId id="2147483985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8001000" y="928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1267" name="Рисунок 9" descr="&amp;Icy;&amp;zcy;&amp;ocy;&amp;bcy;&amp;rcy;&amp;acy;&amp;zhcy;&amp;iecy;&amp;ncy;&amp;icy;&amp;iecy; “http://www.libex.ru/dimg/15708.jpg” &amp;ncy;&amp;iecy; &amp;mcy;&amp;ocy;&amp;zhcy;&amp;iecy;&amp;tcy; &amp;bcy;&amp;ycy;&amp;tcy;&amp;softcy; &amp;pcy;&amp;ocy;&amp;kcy;&amp;acy;&amp;zcy;&amp;acy;&amp;ncy;&amp;ocy;, &amp;tcy;&amp;acy;&amp;kcy; &amp;kcy;&amp;acy;&amp;kcy; &amp;scy;&amp;ocy;&amp;dcy;&amp;iecy;&amp;rcy;&amp;zhcy;&amp;icy;&amp;tcy; &amp;ocy;&amp;shcy;&amp;icy;&amp;bcy;&amp;kcy;&amp;icy;."/>
          <p:cNvPicPr>
            <a:picLocks noChangeAspect="1" noChangeArrowheads="1"/>
          </p:cNvPicPr>
          <p:nvPr/>
        </p:nvPicPr>
        <p:blipFill>
          <a:blip r:embed="rId2"/>
          <a:srcRect t="25165" b="11922"/>
          <a:stretch>
            <a:fillRect/>
          </a:stretch>
        </p:blipFill>
        <p:spPr bwMode="auto">
          <a:xfrm>
            <a:off x="1285875" y="1714500"/>
            <a:ext cx="63579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500042"/>
            <a:ext cx="685804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Segoe Script" pitchFamily="34" charset="0"/>
                <a:cs typeface="+mn-cs"/>
              </a:rPr>
              <a:t>Портрет успешного профессионала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Segoe Script" pitchFamily="34" charset="0"/>
              </a:rPr>
              <a:t>      Биографии знаменитых людей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12291" name="Picture 2" descr="сканирование0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1571625"/>
            <a:ext cx="38544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3500" y="1543050"/>
            <a:ext cx="3643313" cy="28622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Дьячков Александр Николаевич- окончил </a:t>
            </a:r>
            <a:r>
              <a:rPr lang="ru-RU" dirty="0" err="1"/>
              <a:t>Мишкинскую</a:t>
            </a:r>
            <a:r>
              <a:rPr lang="ru-RU" dirty="0"/>
              <a:t> среднюю школу в 1967 году. В 1973 году Омский медицинский институт. С августа 1976 года и по настоящее время работает в РНЦ « ВТО» им. академика Г.А. Елизарова. Доктор наук, профессор . Награжден медалью Ордена « За заслуги перед Отечеством» 2 степени.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835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Segoe Script" pitchFamily="34" charset="0"/>
              </a:rPr>
              <a:t>Биографии знаменитых людей</a:t>
            </a:r>
            <a:endParaRPr lang="ru-RU">
              <a:latin typeface="Segoe Script" pitchFamily="34" charset="0"/>
            </a:endParaRPr>
          </a:p>
        </p:txBody>
      </p:sp>
      <p:pic>
        <p:nvPicPr>
          <p:cNvPr id="13315" name="Picture 2" descr="сканирование0001"/>
          <p:cNvPicPr>
            <a:picLocks noChangeAspect="1" noChangeArrowheads="1"/>
          </p:cNvPicPr>
          <p:nvPr/>
        </p:nvPicPr>
        <p:blipFill>
          <a:blip r:embed="rId2"/>
          <a:srcRect r="1338" b="3972"/>
          <a:stretch>
            <a:fillRect/>
          </a:stretch>
        </p:blipFill>
        <p:spPr bwMode="auto">
          <a:xfrm>
            <a:off x="4929188" y="1385888"/>
            <a:ext cx="3786187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71500" y="1500188"/>
            <a:ext cx="40719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Павлов Виктор Дмитриевич-  окончил Мишкинскую среднюю школу в 1956 году. В 1961 году окончил Курганский сельскохозяйственный институт. Кандидат сельскохозяйственных наук, профессор. Место работы: КГСХА, президент. Награжден орденами Трудового Красного знамени и « За заслуги перед Отечеством» </a:t>
            </a:r>
            <a:r>
              <a:rPr lang="en-US">
                <a:latin typeface="Franklin Gothic Book" pitchFamily="34" charset="0"/>
              </a:rPr>
              <a:t>IV</a:t>
            </a:r>
            <a:r>
              <a:rPr lang="ru-RU">
                <a:latin typeface="Franklin Gothic Book" pitchFamily="34" charset="0"/>
              </a:rPr>
              <a:t> степени, медалью  « За трудовую доблесть». Председатель комитета по социальной политике областной Думы, член  фракции « Единая Россия»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71625"/>
            <a:ext cx="40005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42938" y="642938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Segoe Script" pitchFamily="34" charset="0"/>
              </a:rPr>
              <a:t>Биографии знаменитых людей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072063" y="1643063"/>
            <a:ext cx="3857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Рубцов Артем Валерьевич- окончил Мишкинскую среднюю общеобразовательную школу в 2002 году. В 2006 году Шадринский педагогический институт. Мастер спорта международного класса. Председатель Федерации Курганской области по пауэрлифтингу. Абсолютный чемпион Урала 2010г. Серебряный призер России по пауэрлифтингу. Тренер спортклуба « Дружба» г.Шадринск.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нирование0046"/>
          <p:cNvPicPr>
            <a:picLocks noChangeAspect="1" noChangeArrowheads="1"/>
          </p:cNvPicPr>
          <p:nvPr/>
        </p:nvPicPr>
        <p:blipFill>
          <a:blip r:embed="rId2"/>
          <a:srcRect r="14105" b="8838"/>
          <a:stretch>
            <a:fillRect/>
          </a:stretch>
        </p:blipFill>
        <p:spPr bwMode="auto">
          <a:xfrm>
            <a:off x="571500" y="857250"/>
            <a:ext cx="7572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428625" y="214313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Segoe Script" pitchFamily="34" charset="0"/>
              </a:rPr>
              <a:t>  Биографии знаменитых людей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571500" y="5786438"/>
            <a:ext cx="8072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Franklin Gothic Book" pitchFamily="34" charset="0"/>
              </a:rPr>
              <a:t>Менщикова  (Пермякова) Ирина Анатольевна – выпускница МСШ 1983г., доктор медицинских наук, профессор. Лауреат Государственной премии РФ. Работает в РНЦ       « ВТО» им.академика Г.А. Илизарова с 1990года.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канирование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25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14375" y="357188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Segoe Script" pitchFamily="34" charset="0"/>
              </a:rPr>
              <a:t>Биографии знаменитых людей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71500" y="1500188"/>
            <a:ext cx="37861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Белоногов Александр Анатольевич- выпускник  Мишкинской средней школы1995 года. В 2000 году окончил Новосибирскую государственную академию водного транспорта. Кандидат экономических наук, доцент. С 2000 года работает в Новосибирской государственной академии водного транспорта.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канирование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8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сканирование0001"/>
          <p:cNvPicPr>
            <a:picLocks noChangeAspect="1" noChangeArrowheads="1"/>
          </p:cNvPicPr>
          <p:nvPr/>
        </p:nvPicPr>
        <p:blipFill>
          <a:blip r:embed="rId3"/>
          <a:srcRect r="1338" b="3972"/>
          <a:stretch>
            <a:fillRect/>
          </a:stretch>
        </p:blipFill>
        <p:spPr bwMode="auto">
          <a:xfrm>
            <a:off x="3429000" y="428625"/>
            <a:ext cx="2357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28625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сканирование0046"/>
          <p:cNvPicPr>
            <a:picLocks noChangeAspect="1" noChangeArrowheads="1"/>
          </p:cNvPicPr>
          <p:nvPr/>
        </p:nvPicPr>
        <p:blipFill>
          <a:blip r:embed="rId5" cstate="print"/>
          <a:srcRect r="14105" b="8838"/>
          <a:stretch>
            <a:fillRect/>
          </a:stretch>
        </p:blipFill>
        <p:spPr bwMode="auto">
          <a:xfrm>
            <a:off x="428625" y="3406775"/>
            <a:ext cx="450056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сканирование0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50043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2"/>
          <p:cNvGraphicFramePr>
            <a:graphicFrameLocks/>
          </p:cNvGraphicFramePr>
          <p:nvPr/>
        </p:nvGraphicFramePr>
        <p:xfrm>
          <a:off x="428625" y="1214438"/>
          <a:ext cx="5429250" cy="50006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4" name="TextBox 2"/>
          <p:cNvSpPr txBox="1">
            <a:spLocks noChangeArrowheads="1"/>
          </p:cNvSpPr>
          <p:nvPr/>
        </p:nvSpPr>
        <p:spPr bwMode="auto">
          <a:xfrm>
            <a:off x="642938" y="357188"/>
            <a:ext cx="8001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Segoe Script" pitchFamily="34" charset="0"/>
              </a:rPr>
              <a:t> Психограмма профессионально           </a:t>
            </a:r>
          </a:p>
          <a:p>
            <a:r>
              <a:rPr lang="ru-RU" sz="2800">
                <a:latin typeface="Segoe Script" pitchFamily="34" charset="0"/>
              </a:rPr>
              <a:t>      важных качеств. (ПВК)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Segoe Script" pitchFamily="34" charset="0"/>
              </a:rPr>
              <a:t> Название профессионально важных качеств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857250" y="1357313"/>
            <a:ext cx="57864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Зрительное восприятие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Слуховое восприятие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Память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Воображение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Технический интеллект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Словесно-логический интеллект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Организаторские способности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Общительность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Устная речь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Внимательность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Самоконтроль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Franklin Gothic Book" pitchFamily="34" charset="0"/>
              </a:rPr>
              <a:t>Двигательная активность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315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Franklin Gothic Medium</vt:lpstr>
      <vt:lpstr>Franklin Gothic Book</vt:lpstr>
      <vt:lpstr>Wingdings 2</vt:lpstr>
      <vt:lpstr>Calibri</vt:lpstr>
      <vt:lpstr>Segoe Script</vt:lpstr>
      <vt:lpstr>Трек</vt:lpstr>
      <vt:lpstr>Слайд 1</vt:lpstr>
      <vt:lpstr>      Биографии знаменитых людей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Педагог</cp:lastModifiedBy>
  <cp:revision>15</cp:revision>
  <dcterms:created xsi:type="dcterms:W3CDTF">2010-04-19T16:25:10Z</dcterms:created>
  <dcterms:modified xsi:type="dcterms:W3CDTF">2014-05-02T05:12:42Z</dcterms:modified>
</cp:coreProperties>
</file>