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  <a:srgbClr val="FF99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ezete2.z.e.pic.centerblog.net/88273c4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1138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5" y="1227138"/>
            <a:ext cx="5934075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274" y="3823495"/>
            <a:ext cx="5934075" cy="558005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0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3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0674" y="4589464"/>
            <a:ext cx="4059425" cy="1500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2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1925" y="3594101"/>
            <a:ext cx="2236325" cy="276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/>
          <a:srcRect b="5939"/>
          <a:stretch/>
        </p:blipFill>
        <p:spPr>
          <a:xfrm>
            <a:off x="513069" y="485775"/>
            <a:ext cx="2288561" cy="21526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7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1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E489-A7DD-42D6-822B-B3CBA8F6D389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98D4-D1E3-49DE-8CEE-A92A8465F1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0975" y="247650"/>
            <a:ext cx="8753475" cy="6473826"/>
          </a:xfrm>
          <a:prstGeom prst="roundRect">
            <a:avLst>
              <a:gd name="adj" fmla="val 5191"/>
            </a:avLst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9925" y="6356351"/>
            <a:ext cx="116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FF99FF"/>
                </a:solidFill>
                <a:latin typeface="Cambria" panose="02040503050406030204" pitchFamily="18" charset="0"/>
              </a:rPr>
              <a:t>Н.Н.Коломина</a:t>
            </a:r>
            <a:endParaRPr lang="ru-RU" sz="1200" dirty="0">
              <a:solidFill>
                <a:srgbClr val="FF99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qrhe54kj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c3b3rfcc1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qrhe54kj1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1274" y="1951038"/>
            <a:ext cx="5934075" cy="21066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Тема: </a:t>
            </a:r>
            <a:r>
              <a:rPr lang="ru-RU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«ТЕМП и РИТМ на уроке физической культуры»</a:t>
            </a:r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/>
            </a:r>
            <a:b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</a:br>
            <a:r>
              <a:rPr lang="ru-RU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1класс</a:t>
            </a:r>
            <a:endParaRPr lang="ru-RU" dirty="0">
              <a:solidFill>
                <a:srgbClr val="009AD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1275" y="4410075"/>
            <a:ext cx="5934075" cy="18573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Автор:</a:t>
            </a:r>
          </a:p>
          <a:p>
            <a:pPr marL="26988" lvl="0" algn="l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altLang="ru-RU" sz="2600" b="1" dirty="0">
                <a:solidFill>
                  <a:prstClr val="black"/>
                </a:solidFill>
                <a:latin typeface="Corbel"/>
              </a:rPr>
              <a:t>Учитель: </a:t>
            </a:r>
            <a:r>
              <a:rPr lang="ru-RU" altLang="ru-RU" sz="2600" b="1" dirty="0" err="1" smtClean="0">
                <a:solidFill>
                  <a:prstClr val="black"/>
                </a:solidFill>
                <a:latin typeface="Corbel"/>
              </a:rPr>
              <a:t>Колондаева</a:t>
            </a:r>
            <a:r>
              <a:rPr lang="ru-RU" altLang="ru-RU" sz="2600" b="1" dirty="0" smtClean="0">
                <a:solidFill>
                  <a:prstClr val="black"/>
                </a:solidFill>
                <a:latin typeface="Corbel"/>
              </a:rPr>
              <a:t> Елена Александровна</a:t>
            </a:r>
            <a:endParaRPr lang="ru-RU" altLang="ru-RU" sz="2600" b="1" dirty="0">
              <a:solidFill>
                <a:prstClr val="black"/>
              </a:solidFill>
              <a:latin typeface="Corbel"/>
            </a:endParaRPr>
          </a:p>
          <a:p>
            <a:pPr marL="26988" lvl="0" algn="l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altLang="ru-RU" sz="2600" b="1" dirty="0">
                <a:solidFill>
                  <a:prstClr val="black"/>
                </a:solidFill>
                <a:latin typeface="Corbel"/>
              </a:rPr>
              <a:t>МКОУ «</a:t>
            </a:r>
            <a:r>
              <a:rPr lang="ru-RU" altLang="ru-RU" sz="2600" b="1" dirty="0" err="1">
                <a:solidFill>
                  <a:prstClr val="black"/>
                </a:solidFill>
                <a:latin typeface="Corbel"/>
              </a:rPr>
              <a:t>Большечаусовская</a:t>
            </a:r>
            <a:r>
              <a:rPr lang="ru-RU" altLang="ru-RU" sz="2600" b="1" dirty="0">
                <a:solidFill>
                  <a:prstClr val="black"/>
                </a:solidFill>
                <a:latin typeface="Corbel"/>
              </a:rPr>
              <a:t> основная общеобразовательная школа имени Героя Советского Союза Орлова Т.Н</a:t>
            </a:r>
            <a:r>
              <a:rPr lang="ru-RU" altLang="ru-RU" sz="2600" b="1" dirty="0" smtClean="0">
                <a:solidFill>
                  <a:prstClr val="black"/>
                </a:solidFill>
                <a:latin typeface="Corbel"/>
              </a:rPr>
              <a:t>.»</a:t>
            </a:r>
          </a:p>
          <a:p>
            <a:pPr marL="26988" lv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ru-RU" altLang="ru-RU" sz="2600" b="1" dirty="0" smtClean="0">
                <a:solidFill>
                  <a:prstClr val="black"/>
                </a:solidFill>
                <a:latin typeface="Corbel"/>
              </a:rPr>
              <a:t>2018 год</a:t>
            </a:r>
            <a:endParaRPr lang="ru-RU" altLang="ru-RU" sz="2600" b="1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5563674"/>
            <a:ext cx="2416935" cy="1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9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825625"/>
            <a:ext cx="8397025" cy="4832752"/>
          </a:xfrm>
        </p:spPr>
      </p:pic>
      <p:sp>
        <p:nvSpPr>
          <p:cNvPr id="5" name="Прямоугольник 4"/>
          <p:cNvSpPr/>
          <p:nvPr/>
        </p:nvSpPr>
        <p:spPr>
          <a:xfrm>
            <a:off x="347730" y="636259"/>
            <a:ext cx="840990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Улыбка – дарит настроенье.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92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Правила безопасности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1" y="1365160"/>
            <a:ext cx="8397226" cy="52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2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223" y="673558"/>
            <a:ext cx="66857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Ритм и темп на уроке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физической культуре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2676701"/>
            <a:ext cx="7368210" cy="40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958" y="354364"/>
            <a:ext cx="61561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30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Ритм и темп на уроке </a:t>
            </a:r>
          </a:p>
          <a:p>
            <a:pPr lvl="0" algn="ctr"/>
            <a:r>
              <a:rPr lang="ru-RU" sz="4400" b="1" spc="30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</a:rPr>
              <a:t>физической культуре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478022"/>
            <a:ext cx="8512935" cy="41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9645" y="6207617"/>
            <a:ext cx="7886700" cy="448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2640169"/>
            <a:ext cx="8255356" cy="40884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335" y="398101"/>
            <a:ext cx="85902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104900" algn="l"/>
              </a:tabLst>
            </a:pPr>
            <a:r>
              <a:rPr lang="ru-RU" altLang="ru-RU" sz="4400" dirty="0" smtClean="0">
                <a:solidFill>
                  <a:prstClr val="black"/>
                </a:solidFill>
                <a:latin typeface="Corbel"/>
              </a:rPr>
              <a:t>Выполняйте </a:t>
            </a:r>
            <a:r>
              <a:rPr lang="ru-RU" altLang="ru-RU" sz="4400" dirty="0">
                <a:solidFill>
                  <a:prstClr val="black"/>
                </a:solidFill>
                <a:latin typeface="Corbel"/>
              </a:rPr>
              <a:t>упражнение, чтобы </a:t>
            </a:r>
            <a:r>
              <a:rPr lang="ru-RU" altLang="ru-RU" sz="4400" dirty="0" smtClean="0">
                <a:solidFill>
                  <a:prstClr val="black"/>
                </a:solidFill>
                <a:latin typeface="Corbel"/>
              </a:rPr>
              <a:t>не отставать, и соблюдать ритм и темп.</a:t>
            </a:r>
            <a:r>
              <a:rPr lang="ru-RU" altLang="ru-RU" u="sng" dirty="0">
                <a:solidFill>
                  <a:srgbClr val="0000FF"/>
                </a:solidFill>
                <a:latin typeface="Times New Roman"/>
                <a:ea typeface="MS Mincho"/>
              </a:rPr>
              <a:t> </a:t>
            </a:r>
            <a:r>
              <a:rPr lang="ru-RU" altLang="ru-RU" u="sng" dirty="0" smtClean="0">
                <a:solidFill>
                  <a:srgbClr val="0000FF"/>
                </a:solidFill>
                <a:latin typeface="Times New Roman"/>
                <a:ea typeface="MS Mincho"/>
              </a:rPr>
              <a:t>       </a:t>
            </a:r>
            <a:r>
              <a:rPr lang="ru-RU" u="sng" dirty="0" smtClean="0">
                <a:solidFill>
                  <a:srgbClr val="0000FF"/>
                </a:solidFill>
                <a:latin typeface="Times New Roman"/>
                <a:ea typeface="MS Mincho"/>
                <a:hlinkClick r:id="rId3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MS Mincho"/>
                <a:hlinkClick r:id="rId3"/>
              </a:rPr>
              <a:t>://learningapps.org/display?v=pqrhe54kj18</a:t>
            </a:r>
            <a:endParaRPr lang="ru-RU" sz="16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017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772731"/>
            <a:ext cx="8693239" cy="59500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0643" y="403399"/>
            <a:ext cx="660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104900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MS Mincho"/>
                <a:hlinkClick r:id="rId3"/>
              </a:rPr>
              <a:t>https://learningapps.org/display?v=pc3b3rfcc18</a:t>
            </a:r>
            <a:endParaRPr lang="ru-RU" sz="16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13281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40" y="643944"/>
            <a:ext cx="7886700" cy="91775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Домашнее задание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23" y="4497444"/>
            <a:ext cx="1752554" cy="2231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217" y="1692746"/>
            <a:ext cx="71343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Выполнить комплекс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упражнений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Темп и ритм.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9685" y="4278069"/>
            <a:ext cx="461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104900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MS Mincho"/>
                <a:hlinkClick r:id="rId3"/>
              </a:rPr>
              <a:t>https://learningapps.org/display?v=pqrhe54kj18</a:t>
            </a:r>
            <a:endParaRPr lang="ru-RU" sz="1600" dirty="0">
              <a:effectLst/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365555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85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«ТЕМП и РИТМ на уроке физической культуры» 1класс</vt:lpstr>
      <vt:lpstr>Презентация PowerPoint</vt:lpstr>
      <vt:lpstr>Правила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Elena</cp:lastModifiedBy>
  <cp:revision>21</cp:revision>
  <dcterms:created xsi:type="dcterms:W3CDTF">2015-10-12T18:55:59Z</dcterms:created>
  <dcterms:modified xsi:type="dcterms:W3CDTF">2018-11-06T18:03:27Z</dcterms:modified>
</cp:coreProperties>
</file>