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4" r:id="rId2"/>
  </p:sldMasterIdLst>
  <p:handoutMasterIdLst>
    <p:handoutMasterId r:id="rId15"/>
  </p:handoutMasterIdLst>
  <p:sldIdLst>
    <p:sldId id="256" r:id="rId3"/>
    <p:sldId id="258" r:id="rId4"/>
    <p:sldId id="257" r:id="rId5"/>
    <p:sldId id="268" r:id="rId6"/>
    <p:sldId id="271" r:id="rId7"/>
    <p:sldId id="272" r:id="rId8"/>
    <p:sldId id="275" r:id="rId9"/>
    <p:sldId id="260" r:id="rId10"/>
    <p:sldId id="261" r:id="rId11"/>
    <p:sldId id="273" r:id="rId12"/>
    <p:sldId id="274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BFC"/>
    <a:srgbClr val="C4D4FC"/>
    <a:srgbClr val="03015B"/>
    <a:srgbClr val="040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584" autoAdjust="0"/>
  </p:normalViewPr>
  <p:slideViewPr>
    <p:cSldViewPr>
      <p:cViewPr>
        <p:scale>
          <a:sx n="50" d="100"/>
          <a:sy n="50" d="100"/>
        </p:scale>
        <p:origin x="-113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8C9C-9794-4883-895D-F694777E41A5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55FD-5E56-4430-956A-4380B260E1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140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AF93A-A57B-4270-8DB4-188EDC7A6AD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25F43-9954-457A-AC6B-4D5E0A4EF47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46D72-9412-48EE-A971-A173A0B1F47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D62EF-31CC-4D65-BE4D-373BF863EBB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22468-772B-4264-A206-1451FBF5748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EAF02-F62E-4232-8DD6-D9150F57EFC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4F35C-5489-4E6B-A64B-1B7BEAA5F62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1F2EB-9888-4F45-945C-DA5FCFF2E4E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59EAE-FF48-496A-A496-8732123BC1D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16606-2A2A-451C-9A46-A5F8075A20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59447-3061-456D-9321-CBD2E038753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urfingbird.com/surf/d20205CEd?_escaped_fragment_=/category#.WbJ10uhN3mw" TargetMode="External"/><Relationship Id="rId3" Type="http://schemas.openxmlformats.org/officeDocument/2006/relationships/hyperlink" Target="http://gallery.ykt.ru/photo/view/1443658" TargetMode="External"/><Relationship Id="rId7" Type="http://schemas.openxmlformats.org/officeDocument/2006/relationships/hyperlink" Target="http://yadi.sk/d/YSdr9vcr2w63q" TargetMode="External"/><Relationship Id="rId2" Type="http://schemas.openxmlformats.org/officeDocument/2006/relationships/hyperlink" Target="https://brianthebfd.wordpress.com/tag/knowledg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liparts.co/clip-art-of-sharks" TargetMode="External"/><Relationship Id="rId11" Type="http://schemas.openxmlformats.org/officeDocument/2006/relationships/hyperlink" Target="http://kartinki.org/korabli" TargetMode="External"/><Relationship Id="rId5" Type="http://schemas.openxmlformats.org/officeDocument/2006/relationships/hyperlink" Target="http://cooks.kz/okeanicheskaya-beloperaya-akula" TargetMode="External"/><Relationship Id="rId10" Type="http://schemas.openxmlformats.org/officeDocument/2006/relationships/hyperlink" Target="http://cliparts.co/boat-anchor-pictures" TargetMode="External"/><Relationship Id="rId4" Type="http://schemas.openxmlformats.org/officeDocument/2006/relationships/hyperlink" Target="http://www.stihi.ru/2011/09/07/4573" TargetMode="External"/><Relationship Id="rId9" Type="http://schemas.openxmlformats.org/officeDocument/2006/relationships/hyperlink" Target="http://manga-mixtape.ucoz.ru/forum/57-480-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20688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Встреча с книгой, что с другом,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для всех словно праздник</a:t>
            </a:r>
            <a:endParaRPr lang="ru-RU" sz="5400" b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956" y="2492896"/>
            <a:ext cx="3908227" cy="384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3655" y="-345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golian Baiti" pitchFamily="66" charset="0"/>
              </a:rPr>
              <a:t>ТЕСТ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ongolian Baiti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98" y="693046"/>
            <a:ext cx="602104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Автор рассказа «Акула»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224" y="1269579"/>
            <a:ext cx="902877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Определи жанр произведения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Акула»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2573" y="666963"/>
            <a:ext cx="281608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err="1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Л.Н.Толстой</a:t>
            </a:r>
            <a:r>
              <a:rPr lang="ru-RU" sz="2800" b="1" dirty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70016" y="1706622"/>
            <a:ext cx="194421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ассказ</a:t>
            </a:r>
            <a:endParaRPr lang="ru-RU" sz="28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087" y="1925143"/>
            <a:ext cx="854132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Отметь имя и отчество Толстого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2180" y="2515827"/>
            <a:ext cx="225648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</a:t>
            </a:r>
            <a:endParaRPr lang="ru-RU" sz="2800" b="1" dirty="0" smtClean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Николаевич </a:t>
            </a:r>
            <a:endParaRPr lang="ru-RU" sz="28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345" y="3244717"/>
            <a:ext cx="681313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Старый артиллерист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побежал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6669" y="3659288"/>
            <a:ext cx="194421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пушке</a:t>
            </a:r>
            <a:endParaRPr lang="ru-RU" sz="28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546" y="4206332"/>
            <a:ext cx="572523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Корабль стоял у берегов 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7460011" y="4182228"/>
            <a:ext cx="189908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Африки</a:t>
            </a:r>
            <a:endParaRPr lang="ru-RU" sz="28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720" y="4946771"/>
            <a:ext cx="814527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Главный герой рассказа «Акула»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62331" y="4985479"/>
            <a:ext cx="289676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Артиллерист</a:t>
            </a:r>
            <a:endParaRPr lang="ru-RU" sz="28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224" y="5881379"/>
            <a:ext cx="58445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Самый напряженный момент в произведении называется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28945" y="6053733"/>
            <a:ext cx="289676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Кульминация </a:t>
            </a:r>
            <a:endParaRPr lang="ru-RU" sz="28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45" y="214173"/>
            <a:ext cx="3810337" cy="17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09" y="1207435"/>
            <a:ext cx="1854506" cy="16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906">
            <a:off x="5904958" y="1895345"/>
            <a:ext cx="2207502" cy="20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612">
            <a:off x="5612941" y="3028176"/>
            <a:ext cx="1854506" cy="16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580">
            <a:off x="7215906" y="3524362"/>
            <a:ext cx="1829981" cy="167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205">
            <a:off x="6337390" y="4226216"/>
            <a:ext cx="2413055" cy="19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AN0131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903">
            <a:off x="5928186" y="5348222"/>
            <a:ext cx="2747143" cy="18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88640"/>
            <a:ext cx="4464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100" dirty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</a:t>
            </a:r>
            <a:r>
              <a:rPr lang="ru-RU" sz="2400" b="1" cap="none" spc="100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сточники:</a:t>
            </a:r>
            <a:endParaRPr lang="ru-RU" sz="2400" b="1" cap="none" spc="100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Сова   </a:t>
            </a:r>
            <a:r>
              <a:rPr lang="ru-RU" u="sng" dirty="0" smtClean="0">
                <a:hlinkClick r:id="rId2"/>
              </a:rPr>
              <a:t>https://brianthebfd.wordpress.com/tag/knowledge</a:t>
            </a:r>
            <a:endParaRPr lang="ru-RU" u="sng" dirty="0" smtClean="0"/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Л.Н. Толстой   </a:t>
            </a:r>
            <a:r>
              <a:rPr lang="ru-RU" u="sng" dirty="0" smtClean="0">
                <a:hlinkClick r:id="rId3"/>
              </a:rPr>
              <a:t>http://gallery.ykt.ru/photo/view/1443658</a:t>
            </a:r>
            <a:endParaRPr lang="ru-RU" dirty="0" smtClean="0"/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Акула   </a:t>
            </a:r>
            <a:r>
              <a:rPr lang="ru-RU" u="sng" dirty="0" smtClean="0">
                <a:hlinkClick r:id="rId4"/>
              </a:rPr>
              <a:t>http://www.stihi.ru/2011/09/07/4573</a:t>
            </a:r>
            <a:endParaRPr lang="ru-RU" u="sng" dirty="0"/>
          </a:p>
          <a:p>
            <a:pPr algn="just"/>
            <a:r>
              <a:rPr lang="ru-RU" u="sng" dirty="0" smtClean="0">
                <a:hlinkClick r:id="rId5"/>
              </a:rPr>
              <a:t>http://cooks.kz/okeanicheskaya-beloperaya-akula</a:t>
            </a:r>
            <a:endParaRPr lang="ru-RU" u="sng" dirty="0" smtClean="0"/>
          </a:p>
          <a:p>
            <a:pPr algn="just"/>
            <a:r>
              <a:rPr lang="en-US" u="sng" dirty="0" smtClean="0">
                <a:hlinkClick r:id="rId6"/>
              </a:rPr>
              <a:t>http://cliparts.co/clip-art-of-sharks</a:t>
            </a:r>
            <a:endParaRPr lang="ru-RU" u="sng" dirty="0" smtClean="0"/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Фитиль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://yandex.ru/images/pad/search?p=8&amp;text=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Фитиль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рисунок&amp;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img_url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=https:%2F%2Fwww.techtalk.gfi.com%2Fwpcontent%2Fuploads%2F2009%2F06%2Fbomb-300x206.png&amp;pos=195&amp;rpt=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simage&amp;lr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=53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rgbClr val="000099"/>
                </a:solidFill>
                <a:latin typeface="Gabriola" pitchFamily="82" charset="0"/>
              </a:rPr>
              <a:t>Пушка</a:t>
            </a:r>
            <a:r>
              <a:rPr lang="ru-RU" u="sng" dirty="0" err="1" smtClean="0">
                <a:hlinkClick r:id="rId8"/>
              </a:rPr>
              <a:t>http</a:t>
            </a:r>
            <a:r>
              <a:rPr lang="ru-RU" u="sng" dirty="0" smtClean="0">
                <a:hlinkClick r:id="rId8"/>
              </a:rPr>
              <a:t>://surfingbird.com/surf/d20205CEd?_escaped_fragment_=/category#.WbJ10uhN3mw</a:t>
            </a:r>
            <a:endParaRPr lang="ru-RU" dirty="0" smtClean="0"/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Палуба</a:t>
            </a:r>
            <a:r>
              <a:rPr lang="ru-RU" dirty="0" smtClean="0">
                <a:solidFill>
                  <a:srgbClr val="000099"/>
                </a:solidFill>
                <a:latin typeface="Gabriola" pitchFamily="82" charset="0"/>
              </a:rPr>
              <a:t> </a:t>
            </a:r>
            <a:r>
              <a:rPr lang="en-US" u="sng" dirty="0" smtClean="0">
                <a:hlinkClick r:id="rId9"/>
              </a:rPr>
              <a:t>http://manga-mixtape.ucoz.ru/forum/57-480-1</a:t>
            </a:r>
            <a:endParaRPr lang="ru-RU" dirty="0" smtClean="0">
              <a:solidFill>
                <a:srgbClr val="000099"/>
              </a:solidFill>
              <a:latin typeface="Gabriola" pitchFamily="82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Якорь         </a:t>
            </a:r>
            <a:r>
              <a:rPr lang="ru-RU" u="sng" dirty="0" smtClean="0">
                <a:hlinkClick r:id="rId10"/>
              </a:rPr>
              <a:t>http://cliparts.co/boat-anchor-pictures</a:t>
            </a:r>
            <a:endParaRPr lang="ru-RU" u="sng" dirty="0" smtClean="0"/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Gabriola" pitchFamily="82" charset="0"/>
              </a:rPr>
              <a:t>Анимация корабль        </a:t>
            </a:r>
            <a:r>
              <a:rPr lang="ru-RU" u="sng" dirty="0" smtClean="0">
                <a:hlinkClick r:id="rId11"/>
              </a:rPr>
              <a:t>http://kartinki.org/korabli</a:t>
            </a:r>
            <a:endParaRPr lang="ru-RU" u="sng" dirty="0" smtClean="0"/>
          </a:p>
          <a:p>
            <a:pPr algn="just"/>
            <a:endParaRPr lang="ru-RU" u="sng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Gabriola" pitchFamily="82" charset="0"/>
              </a:rPr>
              <a:t>                         </a:t>
            </a:r>
            <a:endParaRPr lang="ru-RU" sz="2400" dirty="0" smtClean="0">
              <a:solidFill>
                <a:srgbClr val="80008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kudin-gorskij_foto_tolstoj_l_n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5784"/>
            <a:ext cx="3509285" cy="52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13840" y="5426075"/>
            <a:ext cx="30636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 dirty="0"/>
              <a:t>Л.Н. Толстой</a:t>
            </a:r>
          </a:p>
          <a:p>
            <a:r>
              <a:rPr lang="ru-RU" sz="3600" b="1" i="1" dirty="0"/>
              <a:t>(1828 – 1910)</a:t>
            </a:r>
          </a:p>
        </p:txBody>
      </p:sp>
    </p:spTree>
    <p:extLst>
      <p:ext uri="{BB962C8B-B14F-4D97-AF65-F5344CB8AC3E}">
        <p14:creationId xmlns:p14="http://schemas.microsoft.com/office/powerpoint/2010/main" val="22742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42"/>
            <a:ext cx="9366225" cy="685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43177" cy="70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824" y="332656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Л. Н. ТОЛСТОЙ</a:t>
            </a: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411760" y="51054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chemeClr val="bg1"/>
                </a:solidFill>
              </a:rPr>
              <a:t>«АКУЛА»   </a:t>
            </a:r>
            <a:r>
              <a:rPr lang="ru-RU" sz="6600" b="1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594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4" name="Line 10"/>
          <p:cNvSpPr>
            <a:spLocks noChangeShapeType="1"/>
          </p:cNvSpPr>
          <p:nvPr/>
        </p:nvSpPr>
        <p:spPr bwMode="auto">
          <a:xfrm>
            <a:off x="6169504" y="2708920"/>
            <a:ext cx="1584325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01369"/>
            <a:ext cx="612068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военнослужащий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артиллерии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огнестрельного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орудия (пушки, миномёты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198" y="189235"/>
            <a:ext cx="281608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Артиллерист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21" y="1539667"/>
            <a:ext cx="281608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Фитиль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1550337"/>
            <a:ext cx="736699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горючий шнур для воспламенения зарядов, для передачи огня на расстояние при производстве взрывов.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521" y="3712756"/>
            <a:ext cx="14972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Хобот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1" y="3729543"/>
            <a:ext cx="403341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упирающаяся в землю задняя часть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33" y="3080961"/>
            <a:ext cx="2171060" cy="11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56" y="4437112"/>
            <a:ext cx="4458344" cy="2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4" grpId="0" animBg="1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8808" y="189235"/>
            <a:ext cx="73407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горизонтальное перекрытие в корпусе судна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686" y="189235"/>
            <a:ext cx="281608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Палуба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555" y="2584143"/>
            <a:ext cx="281608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Якорь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2584143"/>
            <a:ext cx="736699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металлический стержень с лапами, укрепленный на цепи и опускаемый на дно для удержания судна на месте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790" y="5336186"/>
            <a:ext cx="14972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Ропот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8808" y="5336186"/>
            <a:ext cx="684532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недовольство, выражаемое в приглушённой форме, негромкими голосами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08" y="932393"/>
            <a:ext cx="2863780" cy="16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92" y="3731729"/>
            <a:ext cx="1431890" cy="18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кула1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9396536" cy="6858000"/>
          </a:xfrm>
        </p:spPr>
      </p:pic>
    </p:spTree>
    <p:extLst>
      <p:ext uri="{BB962C8B-B14F-4D97-AF65-F5344CB8AC3E}">
        <p14:creationId xmlns:p14="http://schemas.microsoft.com/office/powerpoint/2010/main" val="13944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6455" y="62068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golian Baiti" pitchFamily="66" charset="0"/>
              </a:rPr>
              <a:t>ПЛАН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ongolian Bait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883" y="184312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Купание в открытом море.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59" y="28529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Появление акулы.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9330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Выстрел.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423" y="494116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Мальчики на корабле.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4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965561"/>
            <a:ext cx="28160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Завязка</a:t>
            </a:r>
            <a:endParaRPr lang="ru-RU" sz="36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0411" y="2600582"/>
            <a:ext cx="33217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Кульминация</a:t>
            </a:r>
            <a:endParaRPr lang="ru-RU" sz="36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5588" y="4869159"/>
            <a:ext cx="28160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Развязка</a:t>
            </a:r>
            <a:endParaRPr lang="ru-RU" sz="36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267744" y="3356992"/>
            <a:ext cx="2083541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3395547"/>
            <a:ext cx="2232248" cy="14736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9512" y="54868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srgbClr val="0301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</a:t>
            </a:r>
            <a:r>
              <a:rPr lang="ru-RU" sz="3200" dirty="0" smtClean="0"/>
              <a:t>–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цепочка последовательных событий, составляющих основное содержание произведения</a:t>
            </a:r>
            <a:endParaRPr lang="ru-RU" sz="3200" b="1" dirty="0">
              <a:solidFill>
                <a:srgbClr val="0301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4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255</Words>
  <Application>Microsoft Office PowerPoint</Application>
  <PresentationFormat>Экран (4:3)</PresentationFormat>
  <Paragraphs>58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50</cp:revision>
  <dcterms:created xsi:type="dcterms:W3CDTF">2015-11-27T13:29:35Z</dcterms:created>
  <dcterms:modified xsi:type="dcterms:W3CDTF">2017-11-11T16:17:14Z</dcterms:modified>
</cp:coreProperties>
</file>