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7" r:id="rId6"/>
    <p:sldId id="265" r:id="rId7"/>
    <p:sldId id="266" r:id="rId8"/>
    <p:sldId id="268" r:id="rId9"/>
    <p:sldId id="270" r:id="rId10"/>
    <p:sldId id="271" r:id="rId11"/>
    <p:sldId id="272" r:id="rId12"/>
    <p:sldId id="275" r:id="rId13"/>
    <p:sldId id="276" r:id="rId14"/>
    <p:sldId id="277" r:id="rId15"/>
    <p:sldId id="278" r:id="rId16"/>
    <p:sldId id="282" r:id="rId17"/>
    <p:sldId id="279" r:id="rId18"/>
    <p:sldId id="287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нутый угол 8"/>
          <p:cNvSpPr/>
          <p:nvPr userDrawn="1"/>
        </p:nvSpPr>
        <p:spPr>
          <a:xfrm>
            <a:off x="1387004" y="1412776"/>
            <a:ext cx="6192688" cy="4248472"/>
          </a:xfrm>
          <a:prstGeom prst="foldedCorner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99000">
                <a:schemeClr val="accent3">
                  <a:tint val="37000"/>
                  <a:satMod val="300000"/>
                  <a:alpha val="33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96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99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72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116632"/>
            <a:ext cx="8568952" cy="6552728"/>
          </a:xfrm>
          <a:prstGeom prst="round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24" y="0"/>
            <a:ext cx="2284869" cy="1512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33205" y="12948"/>
            <a:ext cx="250315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210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97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0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8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28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43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67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61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45459-4F39-40B3-8D60-712144A7814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37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0-tub-ru.yandex.net/i?id=bf69c4bbe891ec4e920420db6352d8de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11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s://im0-tub-ru.yandex.net/i?id=7ee67b32cace6888a30097f8dd4236d4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516216" cy="5005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Проснулась Берёзонька. Украсилась серёжками. </a:t>
            </a:r>
            <a:b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Всем понравилась, на праздник направилась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-8.photosight.ru/576/290982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6704"/>
            <a:ext cx="9143999" cy="6864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764704"/>
            <a:ext cx="3266040" cy="2492896"/>
          </a:xfrm>
          <a:prstGeom prst="rect">
            <a:avLst/>
          </a:prstGeom>
          <a:ln w="19050">
            <a:solidFill>
              <a:srgbClr val="008A3E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9552" y="292494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7364" y="3861048"/>
            <a:ext cx="4347252" cy="2592288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76671"/>
            <a:ext cx="4248472" cy="2888962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66" b="17240"/>
          <a:stretch/>
        </p:blipFill>
        <p:spPr>
          <a:xfrm>
            <a:off x="395536" y="4221088"/>
            <a:ext cx="3312368" cy="1890357"/>
          </a:xfrm>
          <a:prstGeom prst="rect">
            <a:avLst/>
          </a:prstGeom>
          <a:ln w="19050">
            <a:solidFill>
              <a:srgbClr val="007434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5" t="16196" r="4098" b="5650"/>
          <a:stretch/>
        </p:blipFill>
        <p:spPr>
          <a:xfrm>
            <a:off x="251520" y="3861048"/>
            <a:ext cx="4719612" cy="223224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9" r="10856" b="6049"/>
          <a:stretch/>
        </p:blipFill>
        <p:spPr>
          <a:xfrm>
            <a:off x="5508104" y="3645024"/>
            <a:ext cx="2520280" cy="270141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4320480" cy="32403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548680"/>
            <a:ext cx="3648405" cy="2736304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99992" y="3374994"/>
            <a:ext cx="4644008" cy="348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BVSilver\Desktop\животные\1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49049" y="0"/>
            <a:ext cx="4589375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645024"/>
            <a:ext cx="4427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Своими почками да листьями </a:t>
            </a:r>
            <a:br>
              <a:rPr lang="ru-RU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берёзка людей лечит, </a:t>
            </a:r>
            <a:br>
              <a:rPr lang="ru-RU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бане веничком парит, всем здоровья дарит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2d5b24b78f9e6359808d82b0ee8db3a4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1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Зайди в берёзовый лес!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ты словно окажешься среди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подружек в нарядных белых сарафанах </a:t>
            </a:r>
            <a:endParaRPr lang="ru-RU" sz="2800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673424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нора\img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ic.panoramio.com/photos/large/75394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457200"/>
            <a:ext cx="10009112" cy="7506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0-tub-ru.yandex.net/i?id=a8822c84a10c4eecad2d88aa419c2d14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543590" cy="7029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05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efimovna.ru/wp-content/uploads/2017/04/%D0%B1%D0%B5%D1%80%D0%B5%D0%B7%D0%BE%D0%B2%D1%8B%D0%B9-%D1%81%D0%BE%D0%B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725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VSilver\Desktop\животные\m_a6a725c91fd890a7cd04477cfc2778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"/>
            <a:ext cx="9144000" cy="6864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1.liveinternet.ru/images/attach/c/1/54/29/54029138_x_a434b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335" y="0"/>
            <a:ext cx="515423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805264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прекрасны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спящие под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белым покрывалом берёзки!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im0-tub-ru.yandex.net/i?id=87c121280c97a3edf1f7343924bc1684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344816" cy="5677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587727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удивительно хороша берёза весной в зелёном наряде! 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32</Words>
  <Application>Microsoft Office PowerPoint</Application>
  <PresentationFormat>Экран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Зайди в берёзовый лес!  И ты словно окажешься среди  подружек в нарядных белых сарафанах 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 «Светлый край берез,  моя Россия» 3</dc:title>
  <dc:creator>Ольга Михайловна</dc:creator>
  <cp:lastModifiedBy>компик</cp:lastModifiedBy>
  <cp:revision>28</cp:revision>
  <dcterms:created xsi:type="dcterms:W3CDTF">2014-10-10T20:01:10Z</dcterms:created>
  <dcterms:modified xsi:type="dcterms:W3CDTF">2017-10-11T10:23:26Z</dcterms:modified>
</cp:coreProperties>
</file>