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17"/>
  </p:notesMasterIdLst>
  <p:sldIdLst>
    <p:sldId id="271" r:id="rId2"/>
    <p:sldId id="258" r:id="rId3"/>
    <p:sldId id="265" r:id="rId4"/>
    <p:sldId id="257" r:id="rId5"/>
    <p:sldId id="259" r:id="rId6"/>
    <p:sldId id="274" r:id="rId7"/>
    <p:sldId id="260" r:id="rId8"/>
    <p:sldId id="275" r:id="rId9"/>
    <p:sldId id="261" r:id="rId10"/>
    <p:sldId id="277" r:id="rId11"/>
    <p:sldId id="263" r:id="rId12"/>
    <p:sldId id="267" r:id="rId13"/>
    <p:sldId id="276" r:id="rId14"/>
    <p:sldId id="278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09"/>
    <a:srgbClr val="F6F10F"/>
    <a:srgbClr val="DADFC1"/>
    <a:srgbClr val="EFBEB1"/>
    <a:srgbClr val="EECDB2"/>
    <a:srgbClr val="CC0000"/>
    <a:srgbClr val="FF3300"/>
    <a:srgbClr val="FF0000"/>
    <a:srgbClr val="CC33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471" autoAdjust="0"/>
    <p:restoredTop sz="84884" autoAdjust="0"/>
  </p:normalViewPr>
  <p:slideViewPr>
    <p:cSldViewPr>
      <p:cViewPr varScale="1">
        <p:scale>
          <a:sx n="56" d="100"/>
          <a:sy n="56" d="100"/>
        </p:scale>
        <p:origin x="-8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3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652C769-ED9C-43EF-A540-60D8E83808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C548D-EA70-4917-8CF7-8CAD44302919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DB63-D020-4883-ADAB-6805FC244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Падерина Ирина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«Раскатихинская СОШ»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Притобольного района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материалы\фото\ирин день рождения 2016\IMG_0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857652" cy="3589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928670"/>
            <a:ext cx="4071966" cy="51974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 – это удел не только сильных мужчин, женщины тоже внесли огромный вклад в нашу победу. И всё же женщина и война – понятия несовместимые.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этом писали и писатели, и поэты.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images.mreadz.com/19/18201/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1338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«Должно быть, я храбрая, что 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357686" y="1571612"/>
            <a:ext cx="4371948" cy="4311649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i="1" dirty="0" smtClean="0"/>
              <a:t>            </a:t>
            </a: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Рассказ  </a:t>
            </a:r>
          </a:p>
          <a:p>
            <a:pPr algn="ctr">
              <a:buNone/>
            </a:pPr>
            <a:r>
              <a:rPr lang="ru-RU" sz="11200" b="1" i="1" dirty="0" smtClean="0">
                <a:latin typeface="Times New Roman" pitchFamily="18" charset="0"/>
                <a:cs typeface="Times New Roman" pitchFamily="18" charset="0"/>
              </a:rPr>
              <a:t> В.Каверина «Кнопка»</a:t>
            </a:r>
          </a:p>
          <a:p>
            <a:pPr lvl="1" algn="ctr">
              <a:buNone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  Что нового, неизвестного о войне  вы узнали из этого рассказа? </a:t>
            </a:r>
          </a:p>
          <a:p>
            <a:pPr>
              <a:buNone/>
            </a:pPr>
            <a:endParaRPr lang="ru-RU" sz="9600" b="1" i="1" dirty="0" smtClean="0"/>
          </a:p>
        </p:txBody>
      </p:sp>
      <p:pic>
        <p:nvPicPr>
          <p:cNvPr id="5" name="Picture 2" descr="http://xn--80ahclcogc6ci4h.xn--90anlfbebar6i.xn--p1ai/images/military/photogalleryfile/04/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73031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4/05/05/8479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774035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Ю.Друнина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«Зинка»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-71438" y="-23813"/>
            <a:ext cx="480060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L:\ФЕСТИВАЛЬ-2016\конкурсный урок\картины Война\13221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500174"/>
            <a:ext cx="857256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ФЕСТИВАЛЬ-2016\конкурсный урок\картины Война\wwalls.ru-15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ФЕСТИВАЛЬ-2016\конкурсный урок\картины Война\396039_boj_vov_moryachki_1920x1080_(www.GetBg.ne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32871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Semibold" pitchFamily="34" charset="0"/>
              </a:rPr>
              <a:t>Великая Отечественная война и литература</a:t>
            </a:r>
            <a:endParaRPr lang="ru-RU" dirty="0">
              <a:latin typeface="Segoe UI Semibold" pitchFamily="34" charset="0"/>
            </a:endParaRPr>
          </a:p>
        </p:txBody>
      </p:sp>
      <p:pic>
        <p:nvPicPr>
          <p:cNvPr id="9218" name="Picture 2" descr="C:\Users\MBE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733212" cy="330656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4810" y="2143116"/>
            <a:ext cx="4286280" cy="35004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горькая правда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Далеких,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Военных, немыслимых дней!...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Вл. Фирсов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958166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Segoe UI Semibold" pitchFamily="34" charset="0"/>
                <a:cs typeface="Times New Roman" pitchFamily="18" charset="0"/>
              </a:rPr>
              <a:t>Педагогическая мастерская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А мы войны, представь себе, не знали…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:\ФЕСТИВАЛЬ-2016\конкурсный урок\картины Война\159231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7222"/>
            <a:ext cx="8072494" cy="425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Segoe UI Semibold" pitchFamily="34" charset="0"/>
              </a:rPr>
              <a:t>Цель мастерской:</a:t>
            </a:r>
            <a:endParaRPr lang="ru-RU" b="1" dirty="0">
              <a:latin typeface="Segoe UI Semibol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4597401"/>
          </a:xfrm>
        </p:spPr>
        <p:txBody>
          <a:bodyPr/>
          <a:lstStyle/>
          <a:p>
            <a:pPr algn="ctr"/>
            <a:r>
              <a:rPr lang="ru-RU" dirty="0" smtClean="0"/>
              <a:t>Познакомиться с произведениями о войне</a:t>
            </a:r>
          </a:p>
          <a:p>
            <a:pPr algn="ctr"/>
            <a:r>
              <a:rPr lang="ru-RU" dirty="0" smtClean="0"/>
              <a:t>Осмыслить подвиг и трагедию нашего народа в годы Великой Отечественной войны</a:t>
            </a:r>
          </a:p>
          <a:p>
            <a:pPr algn="ctr"/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11144296" y="7143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L:\ФЕСТИВАЛЬ-2016\конкурсный урок\картины Война\red-army-fight-the-great-patriotic-war-art-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14686"/>
            <a:ext cx="5572164" cy="341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Segoe UI Semibold" pitchFamily="34" charset="0"/>
                <a:cs typeface="Times New Roman" pitchFamily="18" charset="0"/>
              </a:rPr>
              <a:t>ВОЙНА…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ассоциации вызывает у вас?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слово «война»?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146" name="Picture 2" descr="http://forum.ixbt.com/post.cgi?id=attach:63:3379:0: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3909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ФЕСТИВАЛЬ-2016\конкурсный урок\картины Война\bg-bre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Панорама войны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357298"/>
            <a:ext cx="4471990" cy="5072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Создайте панораму войны: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Выберите репродукцию картины о войне, которая на вас произвела наиболее сильное впечатление.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Рисунки прикрепите на доску; обсудив в группе, выразите одним словом,</a:t>
            </a:r>
          </a:p>
          <a:p>
            <a:pPr lvl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какой  вы увидели войну?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85916" y="428604"/>
            <a:ext cx="184731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362" name="Picture 2" descr="http://cs629412.vk.me/v629412224/4753/dwHMfalc8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4071934" cy="2714620"/>
          </a:xfrm>
          <a:prstGeom prst="rect">
            <a:avLst/>
          </a:prstGeom>
          <a:noFill/>
        </p:spPr>
      </p:pic>
      <p:pic>
        <p:nvPicPr>
          <p:cNvPr id="3074" name="Picture 2" descr="L:\ФЕСТИВАЛЬ-2016\конкурсный урок\картины Война\выстав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395188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tdata.ru/u25/photo6604/20809985256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9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65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UI Semibold" pitchFamily="34" charset="0"/>
              </a:rPr>
              <a:t>«</a:t>
            </a:r>
            <a:r>
              <a:rPr lang="ru-RU" b="1" dirty="0" smtClean="0">
                <a:latin typeface="Segoe UI Semibold" pitchFamily="34" charset="0"/>
              </a:rPr>
              <a:t>Окопная правда» </a:t>
            </a:r>
            <a:br>
              <a:rPr lang="ru-RU" b="1" dirty="0" smtClean="0">
                <a:latin typeface="Segoe UI Semibold" pitchFamily="34" charset="0"/>
              </a:rPr>
            </a:br>
            <a:r>
              <a:rPr lang="ru-RU" b="1" dirty="0" smtClean="0">
                <a:latin typeface="Segoe UI Semibold" pitchFamily="34" charset="0"/>
              </a:rPr>
              <a:t> лейтенантской прозы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Правда о войне </a:t>
            </a:r>
            <a:r>
              <a:rPr lang="ru-RU" sz="4000" dirty="0" smtClean="0"/>
              <a:t>в произведениях</a:t>
            </a:r>
            <a:br>
              <a:rPr lang="ru-RU" sz="4000" dirty="0" smtClean="0"/>
            </a:br>
            <a:r>
              <a:rPr lang="ru-RU" sz="4000" dirty="0" smtClean="0"/>
              <a:t>Ю.Бондарева, В.Быкова  Б.Васильева, </a:t>
            </a:r>
            <a:br>
              <a:rPr lang="ru-RU" sz="4000" dirty="0" smtClean="0"/>
            </a:br>
            <a:r>
              <a:rPr lang="ru-RU" sz="4000" dirty="0" smtClean="0"/>
              <a:t>К.Воробьева, В.Кондратьева.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4000" b="1" dirty="0" smtClean="0"/>
              <a:t>Что важного</a:t>
            </a:r>
            <a:br>
              <a:rPr lang="ru-RU" sz="4000" b="1" dirty="0" smtClean="0"/>
            </a:br>
            <a:r>
              <a:rPr lang="ru-RU" sz="4000" b="1" dirty="0" smtClean="0"/>
              <a:t>сказали писатели  </a:t>
            </a:r>
            <a:br>
              <a:rPr lang="ru-RU" sz="4000" b="1" dirty="0" smtClean="0"/>
            </a:br>
            <a:r>
              <a:rPr lang="ru-RU" sz="4000" b="1" dirty="0" smtClean="0"/>
              <a:t>   о войне?</a:t>
            </a:r>
            <a:r>
              <a:rPr lang="ru-RU" sz="4000" dirty="0" smtClean="0"/>
              <a:t>     </a:t>
            </a:r>
            <a:endParaRPr lang="ru-RU" sz="4000" dirty="0">
              <a:latin typeface="Segoe UI Semibold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6768" y="13156"/>
            <a:ext cx="290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2428892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32804" y="97795"/>
            <a:ext cx="6783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712480" y="97795"/>
            <a:ext cx="2904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а 115 из 12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86124"/>
            <a:ext cx="242886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190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Падерина Ирина Александровна</vt:lpstr>
      <vt:lpstr>Великая Отечественная война и литература</vt:lpstr>
      <vt:lpstr>Педагогическая мастерская А мы войны, представь себе, не знали…</vt:lpstr>
      <vt:lpstr>Цель мастерской:</vt:lpstr>
      <vt:lpstr>ВОЙНА…  </vt:lpstr>
      <vt:lpstr>Слайд 6</vt:lpstr>
      <vt:lpstr>Панорама войны</vt:lpstr>
      <vt:lpstr>Слайд 8</vt:lpstr>
      <vt:lpstr>«Окопная правда»   лейтенантской прозы  Правда о войне в произведениях Ю.Бондарева, В.Быкова  Б.Васильева,  К.Воробьева, В.Кондратьева.          Что важного сказали писатели      о войне?     </vt:lpstr>
      <vt:lpstr>Слайд 10</vt:lpstr>
      <vt:lpstr>«Должно быть, я храбрая, что ли»</vt:lpstr>
      <vt:lpstr>Слайд 12</vt:lpstr>
      <vt:lpstr>Ю.Друнина «Зинка»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мастерская  «А мы войны, представь себе,  не знали»</dc:title>
  <dc:creator>MBE</dc:creator>
  <cp:lastModifiedBy>Ирина</cp:lastModifiedBy>
  <cp:revision>103</cp:revision>
  <dcterms:created xsi:type="dcterms:W3CDTF">2012-02-03T13:59:08Z</dcterms:created>
  <dcterms:modified xsi:type="dcterms:W3CDTF">2016-10-26T18:00:20Z</dcterms:modified>
</cp:coreProperties>
</file>