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2E91-452B-40FF-8EEA-00741D4F2E9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DA56E-D6E2-4785-9713-25597E38A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8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DA56E-D6E2-4785-9713-25597E38A2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DA56E-D6E2-4785-9713-25597E38A2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C983C6E-3D29-4649-B115-B28984112EFC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FFA0719-33E1-4B7C-A487-E81C10154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  Ярмарка знаний  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b="1" dirty="0" smtClean="0"/>
              <a:t>Состав слова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3" y="3048000"/>
            <a:ext cx="3095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52"/>
            <a:ext cx="18192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0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Лавка суффиксов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8830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СУФФИКС</a:t>
            </a:r>
            <a:r>
              <a:rPr lang="ru-RU" sz="4800" b="1" dirty="0" smtClean="0"/>
              <a:t> – значимая  часть слова,  находится  после  корня,  служит  для  образования  новых  слов</a:t>
            </a:r>
            <a:endParaRPr lang="ru-RU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8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Вот и солнце закатилось,</a:t>
            </a:r>
          </a:p>
          <a:p>
            <a:r>
              <a:rPr lang="ru-RU" dirty="0" smtClean="0"/>
              <a:t>Наша ярмарка закрылась.</a:t>
            </a:r>
          </a:p>
          <a:p>
            <a:r>
              <a:rPr lang="ru-RU" dirty="0" smtClean="0"/>
              <a:t>Приходите снова к нам, </a:t>
            </a:r>
          </a:p>
          <a:p>
            <a:r>
              <a:rPr lang="ru-RU" dirty="0" smtClean="0"/>
              <a:t>Рады мы всегда гостям!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95742"/>
            <a:ext cx="3929058" cy="286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69079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00570"/>
            <a:ext cx="1785950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42852"/>
            <a:ext cx="27241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357694"/>
            <a:ext cx="1428760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6"/>
            <a:ext cx="8286808" cy="60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            ярмарка</a:t>
            </a:r>
            <a:endParaRPr lang="ru-RU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012" y="2120900"/>
            <a:ext cx="66579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7444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99032"/>
          </a:xfrm>
        </p:spPr>
        <p:txBody>
          <a:bodyPr/>
          <a:lstStyle/>
          <a:p>
            <a:r>
              <a:rPr lang="ru-RU" b="1" dirty="0" smtClean="0"/>
              <a:t>Лавка окончаний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500298" cy="29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3000372"/>
            <a:ext cx="6357966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Окончание – </a:t>
            </a:r>
            <a:r>
              <a:rPr lang="ru-RU" sz="4000" b="1" dirty="0" smtClean="0"/>
              <a:t>изменяемая  часть  слова,  служит  для  связи  слов в предложении.</a:t>
            </a:r>
            <a:endParaRPr lang="ru-RU" sz="4000" b="1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Лавка корня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52574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333CC"/>
                </a:solidFill>
              </a:rPr>
              <a:t>Общая часть родственных  слов -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66"/>
                </a:solidFill>
              </a:rPr>
              <a:t>КОРЕНЬ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52"/>
            <a:ext cx="2967022" cy="26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214422"/>
            <a:ext cx="55721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Корень </a:t>
            </a:r>
            <a:r>
              <a:rPr lang="ru-RU" dirty="0" smtClean="0"/>
              <a:t>– главная  значимая  часть  слова.  В  ней  заключено общее  значение  родственных  слов.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Родственные  слова  иначе  называются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ОДНОКОРЕННЫМИ</a:t>
            </a:r>
            <a:endParaRPr lang="ru-RU" b="1" u="sng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Лавка приставок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4286280"/>
          </a:xfrm>
        </p:spPr>
        <p:txBody>
          <a:bodyPr/>
          <a:lstStyle/>
          <a:p>
            <a:r>
              <a:rPr lang="ru-RU" sz="4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Приставка</a:t>
            </a: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это значимая часть слова, которая стоит перед корнем и служит для образования новых слов.</a:t>
            </a:r>
            <a:endParaRPr lang="ru-RU" sz="3200" b="1" dirty="0" smtClean="0"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52"/>
            <a:ext cx="2795591" cy="256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214422"/>
            <a:ext cx="5072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Calibri" pitchFamily="34" charset="0"/>
              </a:rPr>
              <a:t>Перед корнем есть приставка,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Calibri" pitchFamily="34" charset="0"/>
              </a:rPr>
              <a:t>Слитно пишется она.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Calibri" pitchFamily="34" charset="0"/>
              </a:rPr>
              <a:t>А при помощи приставок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latin typeface="Calibri" pitchFamily="34" charset="0"/>
              </a:rPr>
              <a:t>Образуются слова.</a:t>
            </a:r>
          </a:p>
          <a:p>
            <a:pPr>
              <a:spcBef>
                <a:spcPct val="50000"/>
              </a:spcBef>
            </a:pPr>
            <a:endParaRPr lang="ru-RU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Физминутка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Милым детям нужно </a:t>
            </a:r>
            <a:r>
              <a:rPr lang="ru-RU" dirty="0" err="1" smtClean="0"/>
              <a:t>_стать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Руки медленно </a:t>
            </a:r>
            <a:r>
              <a:rPr lang="ru-RU" dirty="0" err="1" smtClean="0"/>
              <a:t>___нять</a:t>
            </a:r>
            <a:endParaRPr lang="ru-RU" dirty="0" smtClean="0"/>
          </a:p>
          <a:p>
            <a:r>
              <a:rPr lang="ru-RU" dirty="0" smtClean="0"/>
              <a:t>Пальцы </a:t>
            </a:r>
            <a:r>
              <a:rPr lang="ru-RU" dirty="0" err="1" smtClean="0"/>
              <a:t>_жать</a:t>
            </a:r>
            <a:r>
              <a:rPr lang="ru-RU" dirty="0" smtClean="0"/>
              <a:t>, потом </a:t>
            </a:r>
            <a:r>
              <a:rPr lang="ru-RU" dirty="0" err="1" smtClean="0"/>
              <a:t>___жать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Так секунду </a:t>
            </a:r>
            <a:r>
              <a:rPr lang="ru-RU" dirty="0" err="1" smtClean="0"/>
              <a:t>__стоять</a:t>
            </a:r>
            <a:endParaRPr lang="ru-RU" dirty="0" smtClean="0"/>
          </a:p>
          <a:p>
            <a:r>
              <a:rPr lang="ru-RU" dirty="0" smtClean="0"/>
              <a:t>Руки плавно </a:t>
            </a:r>
            <a:r>
              <a:rPr lang="ru-RU" dirty="0" err="1" smtClean="0"/>
              <a:t>__пустить</a:t>
            </a:r>
            <a:endParaRPr lang="ru-RU" dirty="0" smtClean="0"/>
          </a:p>
          <a:p>
            <a:r>
              <a:rPr lang="ru-RU" dirty="0" smtClean="0"/>
              <a:t>Все еще раз повторить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643310"/>
            <a:ext cx="3571868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42852"/>
            <a:ext cx="222885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214950"/>
            <a:ext cx="107157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209</TotalTime>
  <Words>153</Words>
  <Application>Microsoft Office PowerPoint</Application>
  <PresentationFormat>Экран (4:3)</PresentationFormat>
  <Paragraphs>35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 Ярмарка знаний   </vt:lpstr>
      <vt:lpstr>Презентация PowerPoint</vt:lpstr>
      <vt:lpstr>Презентация PowerPoint</vt:lpstr>
      <vt:lpstr>            ярмарка</vt:lpstr>
      <vt:lpstr>Презентация PowerPoint</vt:lpstr>
      <vt:lpstr>Лавка окончаний </vt:lpstr>
      <vt:lpstr>Лавка корня </vt:lpstr>
      <vt:lpstr>Лавка приставок</vt:lpstr>
      <vt:lpstr>Физминутка</vt:lpstr>
      <vt:lpstr>Лавка суффиксов</vt:lpstr>
      <vt:lpstr>       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знаний</dc:title>
  <dc:creator>Пользователь Windows</dc:creator>
  <cp:lastModifiedBy>МЫ</cp:lastModifiedBy>
  <cp:revision>27</cp:revision>
  <dcterms:created xsi:type="dcterms:W3CDTF">2013-01-21T16:04:34Z</dcterms:created>
  <dcterms:modified xsi:type="dcterms:W3CDTF">2013-11-05T12:08:01Z</dcterms:modified>
</cp:coreProperties>
</file>