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70" r:id="rId11"/>
    <p:sldId id="268" r:id="rId12"/>
    <p:sldId id="265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C27713-34AD-445A-A8B2-74F80F0F0BB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2FC753-D297-4065-9921-CBF76EE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5.wdp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117180" cy="147002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в Африку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7117180" cy="1368152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Черкасова Юлия Владимировна, учитель-логопед</a:t>
            </a:r>
            <a:endParaRPr lang="ru-RU" sz="1600" dirty="0"/>
          </a:p>
          <a:p>
            <a:pPr algn="r"/>
            <a:r>
              <a:rPr lang="ru-RU" sz="1600" b="1" dirty="0" smtClean="0"/>
              <a:t>НОД (индивидуальная) по автоматизации звуков </a:t>
            </a:r>
            <a:r>
              <a:rPr lang="en-US" sz="1600" b="1" dirty="0" smtClean="0"/>
              <a:t>[</a:t>
            </a:r>
            <a:r>
              <a:rPr lang="ru-RU" sz="1600" b="1" dirty="0" smtClean="0"/>
              <a:t>Р</a:t>
            </a:r>
            <a:r>
              <a:rPr lang="en-US" sz="1600" b="1" dirty="0" smtClean="0"/>
              <a:t>]</a:t>
            </a:r>
            <a:r>
              <a:rPr lang="ru-RU" sz="1600" b="1" dirty="0" smtClean="0"/>
              <a:t>, </a:t>
            </a:r>
            <a:r>
              <a:rPr lang="en-US" sz="1600" b="1" dirty="0" smtClean="0"/>
              <a:t>[</a:t>
            </a:r>
            <a:r>
              <a:rPr lang="ru-RU" sz="1600" b="1" dirty="0" smtClean="0"/>
              <a:t>Р</a:t>
            </a:r>
            <a:r>
              <a:rPr lang="en-US" sz="1600" b="1" dirty="0" smtClean="0"/>
              <a:t>’]</a:t>
            </a:r>
            <a:endParaRPr lang="ru-RU" sz="1600" dirty="0"/>
          </a:p>
          <a:p>
            <a:pPr algn="r"/>
            <a:r>
              <a:rPr lang="ru-RU" sz="1600" b="1" dirty="0" smtClean="0"/>
              <a:t>в </a:t>
            </a:r>
            <a:r>
              <a:rPr lang="ru-RU" sz="1600" b="1" dirty="0"/>
              <a:t>подготовительной к школе группы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676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2656"/>
            <a:ext cx="4680520" cy="543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52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82824"/>
            <a:ext cx="432048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sz="2300" dirty="0" smtClean="0"/>
              <a:t> Я ни капельки не вру</a:t>
            </a:r>
          </a:p>
          <a:p>
            <a:r>
              <a:rPr lang="ru-RU" sz="2300" dirty="0" smtClean="0"/>
              <a:t> Что </a:t>
            </a:r>
            <a:r>
              <a:rPr lang="ru-RU" sz="2300" dirty="0" err="1" smtClean="0"/>
              <a:t>видала</a:t>
            </a:r>
            <a:r>
              <a:rPr lang="ru-RU" sz="2300" dirty="0" smtClean="0"/>
              <a:t> … </a:t>
            </a:r>
          </a:p>
          <a:p>
            <a:r>
              <a:rPr lang="ru-RU" sz="2300" dirty="0" smtClean="0"/>
              <a:t> Утром раннею порой</a:t>
            </a:r>
          </a:p>
          <a:p>
            <a:r>
              <a:rPr lang="ru-RU" sz="2300" dirty="0" smtClean="0"/>
              <a:t> Повстречались с …</a:t>
            </a:r>
          </a:p>
          <a:p>
            <a:r>
              <a:rPr lang="ru-RU" sz="2300" dirty="0" smtClean="0"/>
              <a:t> Прямо в собственном дворе</a:t>
            </a:r>
          </a:p>
          <a:p>
            <a:r>
              <a:rPr lang="ru-RU" sz="2300" dirty="0" smtClean="0"/>
              <a:t> Сок давала …</a:t>
            </a:r>
          </a:p>
          <a:p>
            <a:r>
              <a:rPr lang="ru-RU" sz="2300" dirty="0" smtClean="0"/>
              <a:t> И заштопала дыру</a:t>
            </a:r>
          </a:p>
          <a:p>
            <a:r>
              <a:rPr lang="ru-RU" sz="2300" dirty="0" smtClean="0"/>
              <a:t> Я в кармане …</a:t>
            </a:r>
          </a:p>
          <a:p>
            <a:r>
              <a:rPr lang="ru-RU" sz="2300" dirty="0" smtClean="0"/>
              <a:t> Посреди всего двора</a:t>
            </a:r>
          </a:p>
          <a:p>
            <a:r>
              <a:rPr lang="ru-RU" sz="2300" dirty="0" smtClean="0"/>
              <a:t> Веселилась …</a:t>
            </a:r>
          </a:p>
          <a:p>
            <a:r>
              <a:rPr lang="ru-RU" sz="2300" dirty="0" smtClean="0"/>
              <a:t> Разбудил меня вдруг гром</a:t>
            </a:r>
          </a:p>
          <a:p>
            <a:r>
              <a:rPr lang="ru-RU" sz="2300" dirty="0" smtClean="0"/>
              <a:t> Я простилась с ….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917766" y="1268760"/>
            <a:ext cx="42262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1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2375" y="1"/>
            <a:ext cx="9408562" cy="689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652" y="3137667"/>
            <a:ext cx="3579569" cy="2781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6725">
            <a:off x="5076285" y="4264933"/>
            <a:ext cx="3164983" cy="1012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39752" y="1558573"/>
            <a:ext cx="2828810" cy="2185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204864"/>
            <a:ext cx="3847414" cy="3077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477892">
            <a:off x="3516721" y="1249822"/>
            <a:ext cx="2349445" cy="2414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07704" y="955712"/>
            <a:ext cx="6624736" cy="520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13151" y="742291"/>
            <a:ext cx="4403065" cy="45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1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3421 0.224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734" y="2636912"/>
            <a:ext cx="4855339" cy="30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0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12037 L 0.18455 -0.23796 L 0.28073 -0.55046 L 0.37362 -0.23796 L 0.63004 -0.12037 L 0.37362 -0.00393 L 0.28073 0.31042 L 0.18455 -0.00393 L -0.07083 -0.12037 Z " pathEditMode="relative" rAng="0" ptsTypes="FFFFFFFFF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0"/>
                            </p:stCondLst>
                            <p:childTnLst>
                              <p:par>
                                <p:cTn id="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85860"/>
            <a:ext cx="7456912" cy="46890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летали в Африку </a:t>
            </a:r>
            <a:r>
              <a:rPr lang="ru-RU" sz="2800" dirty="0" smtClean="0"/>
              <a:t>на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Там </a:t>
            </a:r>
            <a:r>
              <a:rPr lang="ru-RU" sz="2800" dirty="0" smtClean="0"/>
              <a:t>живут             ,           .                                            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 реке Нил плавает               </a:t>
            </a:r>
            <a:r>
              <a:rPr lang="ru-RU" sz="2800" dirty="0" smtClean="0"/>
              <a:t>.                           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Мне понравилась поездка в Африку.</a:t>
            </a:r>
            <a:endParaRPr lang="ru-RU" sz="2800" dirty="0"/>
          </a:p>
        </p:txBody>
      </p:sp>
      <p:pic>
        <p:nvPicPr>
          <p:cNvPr id="4" name="Рисунок 3" descr="225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857364"/>
            <a:ext cx="386694" cy="1357298"/>
          </a:xfrm>
          <a:prstGeom prst="rect">
            <a:avLst/>
          </a:prstGeom>
        </p:spPr>
      </p:pic>
      <p:pic>
        <p:nvPicPr>
          <p:cNvPr id="5" name="Рисунок 4" descr="1265937840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3357562"/>
            <a:ext cx="1214446" cy="896261"/>
          </a:xfrm>
          <a:prstGeom prst="rect">
            <a:avLst/>
          </a:prstGeom>
        </p:spPr>
      </p:pic>
      <p:pic>
        <p:nvPicPr>
          <p:cNvPr id="6" name="Рисунок 5" descr="ac0f2c2b1ed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2143116"/>
            <a:ext cx="1145058" cy="1037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15008" y="642918"/>
            <a:ext cx="179706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8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12037 L 0.18455 -0.23796 L 0.28073 -0.55046 L 0.37362 -0.23796 L 0.63004 -0.12037 L 0.37362 -0.00393 L 0.28073 0.31042 L 0.18455 -0.00393 L -0.07083 -0.12037 Z " pathEditMode="relative" rAng="0" ptsTypes="FFFFFFFFF">
                                      <p:cBhvr>
                                        <p:cTn id="6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0"/>
                            </p:stCondLst>
                            <p:childTnLst>
                              <p:par>
                                <p:cTn id="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117180" cy="147002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МОЛОДЕЦ!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-459432"/>
            <a:ext cx="6192688" cy="74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6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2597" y="188640"/>
            <a:ext cx="7215439" cy="65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8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_Маляр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814" y1="13497" x2="26984" y2="94785"/>
                        <a14:foregroundMark x1="16306" y1="75767" x2="17965" y2="85276"/>
                        <a14:foregroundMark x1="1082" y1="20859" x2="1515" y2="8435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889" y="0"/>
            <a:ext cx="7388163" cy="173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08_Грибочек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711" y="3410543"/>
            <a:ext cx="7370137" cy="1725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11_Лошадку"/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4121" y1="9585" x2="4700" y2="46006"/>
                        <a14:foregroundMark x1="74765" y1="13738" x2="99132" y2="97444"/>
                        <a14:backgroundMark x1="27910" y1="36741" x2="28706" y2="6006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885" y="1738801"/>
            <a:ext cx="7389620" cy="167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22_Барабанщик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74106" y1="5743" x2="98906" y2="97297"/>
                        <a14:foregroundMark x1="19256" y1="74662" x2="438" y2="338"/>
                        <a14:backgroundMark x1="28228" y1="35473" x2="29540" y2="6216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52" y="5160285"/>
            <a:ext cx="7370137" cy="159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76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098" y="620688"/>
            <a:ext cx="7117180" cy="1470025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D:\Каталог картинок\Г\LIPS1 М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143116"/>
            <a:ext cx="2214549" cy="22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Каталог картинок\Я\PE04423 П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643314"/>
            <a:ext cx="1714512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Каталог картинок\З\CENTOCLU П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2285988" cy="22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0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734" y="2636912"/>
            <a:ext cx="4855339" cy="30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4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12037 L 0.18455 -0.23796 L 0.28073 -0.55046 L 0.37362 -0.23796 L 0.63004 -0.12037 L 0.37362 -0.00393 L 0.28073 0.31042 L 0.18455 -0.00393 L -0.07083 -0.12037 Z " pathEditMode="relative" rAng="0" ptsTypes="FFFFFFFFF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0"/>
                            </p:stCondLst>
                            <p:childTnLst>
                              <p:par>
                                <p:cTn id="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149080"/>
            <a:ext cx="1800200" cy="11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40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29949"/>
            <a:ext cx="4360634" cy="84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9803" y="843135"/>
            <a:ext cx="2675415" cy="2183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582" y="843136"/>
            <a:ext cx="2904719" cy="2183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33067" y="843136"/>
            <a:ext cx="2903429" cy="21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0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747464"/>
            <a:ext cx="9396536" cy="6264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07904" y="3874088"/>
            <a:ext cx="1661845" cy="268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365" y="4737996"/>
            <a:ext cx="2761771" cy="1968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92450" y="4226276"/>
            <a:ext cx="2092751" cy="1978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7794">
            <a:off x="3012123" y="4547458"/>
            <a:ext cx="3111418" cy="1744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497" y="4144538"/>
            <a:ext cx="1907704" cy="1907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277977"/>
            <a:ext cx="1999582" cy="18288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8777">
            <a:off x="3132522" y="4424804"/>
            <a:ext cx="2812607" cy="11307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615" y="4171065"/>
            <a:ext cx="1652538" cy="1746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9673" y="4240689"/>
            <a:ext cx="2638304" cy="16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0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00046 L -0.18056 -0.00046 C -0.23715 -0.00046 -0.30642 -0.09884 -0.30642 -0.17801 L -0.30642 -0.35555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4948 2.22222E-6 C -0.21649 2.22222E-6 -0.29879 -0.0831 -0.29879 -0.15047 L -0.29879 -0.3007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13993 7.40741E-7 C -0.20277 7.40741E-7 -0.27986 -0.07523 -0.27986 -0.13611 L -0.27986 -0.27199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97837">
            <a:off x="5240695" y="4224991"/>
            <a:ext cx="1993193" cy="4227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97837">
            <a:off x="3440495" y="2230108"/>
            <a:ext cx="1993193" cy="4227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97837">
            <a:off x="4016558" y="2697709"/>
            <a:ext cx="1993193" cy="4227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41409">
            <a:off x="5024671" y="3400110"/>
            <a:ext cx="1993193" cy="42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1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470</TotalTime>
  <Words>103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Путешествие в Африку</vt:lpstr>
      <vt:lpstr>Слайд 2</vt:lpstr>
      <vt:lpstr>Слайд 3</vt:lpstr>
      <vt:lpstr>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МОЛОДЕЦ!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39</dc:creator>
  <cp:lastModifiedBy>Юзер</cp:lastModifiedBy>
  <cp:revision>25</cp:revision>
  <dcterms:created xsi:type="dcterms:W3CDTF">2013-10-30T04:25:39Z</dcterms:created>
  <dcterms:modified xsi:type="dcterms:W3CDTF">2013-11-06T08:05:56Z</dcterms:modified>
</cp:coreProperties>
</file>