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6BC8B1-2FD4-4E67-BB34-0AF5D008A3F2}" type="datetimeFigureOut">
              <a:rPr lang="ru-RU" smtClean="0"/>
              <a:pPr/>
              <a:t>13.11.2018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AF697-47F6-4CF6-A785-400D2CDC4BF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0"/>
            <a:ext cx="7772400" cy="2160239"/>
          </a:xfrm>
        </p:spPr>
        <p:txBody>
          <a:bodyPr>
            <a:normAutofit fontScale="90000"/>
          </a:bodyPr>
          <a:lstStyle/>
          <a:p>
            <a:r>
              <a:rPr lang="ru-RU" sz="5300" b="1" i="1" dirty="0"/>
              <a:t>РИСОВАНИЕ СПОСОБОМ – «ТЫЧКА»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11266" name="Picture 2" descr="ÐÐ°ÑÑÐ¸Ð½ÐºÐ¸ Ð¿Ð¾ Ð·Ð°Ð¿ÑÐ¾ÑÑ Ð ÐÐ¡ÐÐÐÐÐÐ Ð¡ÐÐÐ¡ÐÐÐÐ â Â«Ð¢Ð«Ð§ÐÐÂ»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483768" y="1595741"/>
            <a:ext cx="3839344" cy="52622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4077072"/>
            <a:ext cx="842493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/>
              <a:t>Метод «</a:t>
            </a:r>
            <a:r>
              <a:rPr lang="ru-RU" dirty="0" smtClean="0"/>
              <a:t>Тычка» </a:t>
            </a:r>
            <a:r>
              <a:rPr lang="ru-RU" dirty="0"/>
              <a:t>особенен тем, что мы рисуем сухой кистью, не опуская её в воду, как мы привыкли это делать при традиционном рисовании. Вода, конечно нам необходима, чтобы промыть кисть при смене цвета, но перед началом рисования, мы протираем кисть насухо с помощью тканевой салфетки. Кисть держим всегда вертикально, чуть касаемся гуаши, затем начинаем прикасаться кисточкой к листу, как бы «тыча» в него- отсюда и название метод «Тычка». Каждое прикосновение к листу оставляет на нём небольшую </a:t>
            </a:r>
            <a:r>
              <a:rPr lang="ru-RU" dirty="0" err="1"/>
              <a:t>кляксочку</a:t>
            </a:r>
            <a:r>
              <a:rPr lang="ru-RU" dirty="0"/>
              <a:t>. Чем больше мы возьмём гуаши на кисть, тем ярче будет отпечаток.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39552" y="476672"/>
            <a:ext cx="792088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/>
              <a:t>Метод тычка не требует </a:t>
            </a:r>
            <a:r>
              <a:rPr lang="ru-RU" sz="2800" b="1" dirty="0" smtClean="0"/>
              <a:t>изображения </a:t>
            </a:r>
            <a:r>
              <a:rPr lang="ru-RU" sz="2800" b="1" dirty="0"/>
              <a:t>тонких линий. В процессе закрашивания тычками нарисованные предметы получаются более приближенными к реальным. 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Для рисования способом «тычка» нужно:</a:t>
            </a:r>
            <a:endParaRPr lang="ru-RU" dirty="0"/>
          </a:p>
        </p:txBody>
      </p:sp>
      <p:pic>
        <p:nvPicPr>
          <p:cNvPr id="14339" name="Picture 3" descr="http://ped-kopilka.ru/upload/blogs2/2016/9/3064_2dde16949647b6a9e35f2744002b93c1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987824" y="2400300"/>
            <a:ext cx="5943600" cy="4457700"/>
          </a:xfrm>
          <a:prstGeom prst="rect">
            <a:avLst/>
          </a:prstGeom>
          <a:noFill/>
        </p:spPr>
      </p:pic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251520" y="1700808"/>
            <a:ext cx="367240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Грифельный карандаш с резинкой на конце, или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старая обрезанная кисть,</a:t>
            </a:r>
            <a:r>
              <a:rPr kumimoji="0" lang="ru-RU" sz="2400" b="0" i="0" u="none" strike="noStrike" cap="none" normalizeH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или 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щетинная кисть, или трубочка от фломастера с вставленным поролоном, 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lang="ru-RU" sz="2400" dirty="0" smtClean="0">
                <a:solidFill>
                  <a:srgbClr val="02192D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Б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елая бумага, </a:t>
            </a:r>
          </a:p>
          <a:p>
            <a:pPr marL="0" marR="0" lvl="0" indent="85725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2192D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Гуашь.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20072" y="188640"/>
            <a:ext cx="3610744" cy="72494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Этапы: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76056" y="856357"/>
            <a:ext cx="381642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/>
              <a:t>1. На сухую жесткую кисточку набираем совсем немного гуаши </a:t>
            </a:r>
          </a:p>
          <a:p>
            <a:r>
              <a:rPr lang="ru-RU" sz="3200" dirty="0" smtClean="0"/>
              <a:t>2. При помощи изготовленных «тычков» наносится краска на изображение, сначала по контуру, потом внутреннее изображение. </a:t>
            </a:r>
            <a:endParaRPr lang="ru-RU" sz="3200" dirty="0"/>
          </a:p>
        </p:txBody>
      </p:sp>
      <p:pic>
        <p:nvPicPr>
          <p:cNvPr id="17410" name="Picture 2" descr="https://www.maam.ru/upload/blogs/detsad-331659-1454163301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512" y="447675"/>
            <a:ext cx="4810125" cy="6410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51520" y="404664"/>
            <a:ext cx="864096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Метод «Тычка» особенен тем, что мы рисуем сухой кистью, не опуская её в воду, как мы привыкли это делать при традиционном рисовании. Вода, конечно нам необходима, чтобы промыть кисть при смене цвета, но перед началом рисования, мы протираем кисть насухо с помощью тканевой салфетки. </a:t>
            </a:r>
            <a:endParaRPr lang="ru-RU" sz="2400" b="1" dirty="0"/>
          </a:p>
        </p:txBody>
      </p:sp>
      <p:pic>
        <p:nvPicPr>
          <p:cNvPr id="16386" name="Picture 2" descr="ÑÑÑÐ¾Ðº Ð¶ÐµÑÑÐºÐ¾Ð¹ Ð¿Ð¾Ð»ÑÑÑÑÐ¾Ð¹ ÐºÐ¸ÑÑÑÑ ÐºÐ°ÑÑÐ¸Ð½ÐºÐ¸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331640" y="2771774"/>
            <a:ext cx="6429375" cy="40862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9512" y="476672"/>
            <a:ext cx="86409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Кисть держим всегда вертикально, чуть касаемся гуаши, затем начинаем прикасаться кисточкой к листу, как бы «тыча» в него- отсюда и название метод «Тычка». Каждое прикосновение к листу оставляет на нём небольшую </a:t>
            </a:r>
            <a:r>
              <a:rPr lang="ru-RU" sz="2400" dirty="0" err="1" smtClean="0"/>
              <a:t>кляксочку</a:t>
            </a:r>
            <a:r>
              <a:rPr lang="ru-RU" sz="2400" dirty="0" smtClean="0"/>
              <a:t>. Чем больше мы возьмём гуаши на кисть, тем ярче будет отпечаток.</a:t>
            </a:r>
            <a:endParaRPr lang="ru-RU" sz="2400" dirty="0"/>
          </a:p>
        </p:txBody>
      </p:sp>
      <p:pic>
        <p:nvPicPr>
          <p:cNvPr id="18434" name="Picture 2" descr="Ð Ð¸ÑÐ¾Ð²Ð°Ð½Ð¸Ðµ Ð¼ÐµÑÐ¾Ð´Ð¾Ð¼ ÑÑÑÐºÐ°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187624" y="2420888"/>
            <a:ext cx="6912768" cy="406633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s://www.maam.ru/upload/blogs/e323d9485df872f1aea5b977039877d2.jpg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" y="548680"/>
            <a:ext cx="9144000" cy="570673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274</Words>
  <Application>Microsoft Office PowerPoint</Application>
  <PresentationFormat>Экран (4:3)</PresentationFormat>
  <Paragraphs>12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РИСОВАНИЕ СПОСОБОМ – «ТЫЧКА» </vt:lpstr>
      <vt:lpstr>Слайд 2</vt:lpstr>
      <vt:lpstr>Для рисования способом «тычка» нужно:</vt:lpstr>
      <vt:lpstr>Этапы: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РИСОВАНИЕ СПОСОБОМ – «ТЫЧКА»</dc:title>
  <dc:creator>METOD-ПК</dc:creator>
  <cp:lastModifiedBy>METOD-ПК</cp:lastModifiedBy>
  <cp:revision>6</cp:revision>
  <dcterms:created xsi:type="dcterms:W3CDTF">2018-11-12T09:49:08Z</dcterms:created>
  <dcterms:modified xsi:type="dcterms:W3CDTF">2018-11-13T10:32:54Z</dcterms:modified>
</cp:coreProperties>
</file>