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7" r:id="rId5"/>
    <p:sldId id="262" r:id="rId6"/>
    <p:sldId id="268" r:id="rId7"/>
    <p:sldId id="261" r:id="rId8"/>
    <p:sldId id="273" r:id="rId9"/>
    <p:sldId id="263" r:id="rId10"/>
    <p:sldId id="270" r:id="rId11"/>
    <p:sldId id="264" r:id="rId12"/>
    <p:sldId id="271" r:id="rId13"/>
    <p:sldId id="265" r:id="rId14"/>
    <p:sldId id="272" r:id="rId15"/>
    <p:sldId id="266" r:id="rId16"/>
    <p:sldId id="274" r:id="rId17"/>
    <p:sldId id="275" r:id="rId18"/>
    <p:sldId id="276" r:id="rId19"/>
    <p:sldId id="279" r:id="rId20"/>
    <p:sldId id="277" r:id="rId21"/>
    <p:sldId id="278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4" autoAdjust="0"/>
    <p:restoredTop sz="94607" autoAdjust="0"/>
  </p:normalViewPr>
  <p:slideViewPr>
    <p:cSldViewPr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 HOUR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3933057"/>
            <a:ext cx="1224136" cy="11521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http://stat16.privet.ru/lr/0b081730ff70e8f34d584410865d56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5"/>
            <a:ext cx="5904656" cy="4729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lichnosti.net/photos/956/121447531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980728"/>
            <a:ext cx="3659788" cy="504056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860032" y="3244335"/>
            <a:ext cx="3600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Mark Twain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152128"/>
          </a:xfrm>
        </p:spPr>
        <p:txBody>
          <a:bodyPr/>
          <a:lstStyle/>
          <a:p>
            <a:pPr algn="ctr"/>
            <a:r>
              <a:rPr lang="ru-RU" sz="3200" dirty="0" smtClean="0"/>
              <a:t>«</a:t>
            </a:r>
            <a:r>
              <a:rPr lang="en-US" sz="3200" dirty="0" smtClean="0"/>
              <a:t>Treasure Island</a:t>
            </a:r>
            <a:r>
              <a:rPr lang="ru-RU" sz="3200" dirty="0" smtClean="0"/>
              <a:t>» </a:t>
            </a:r>
            <a:r>
              <a:rPr lang="en-US" sz="3200" dirty="0" smtClean="0"/>
              <a:t>is  an adventure story about…………looking  for buried treasure: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pirates</a:t>
            </a:r>
          </a:p>
          <a:p>
            <a:r>
              <a:rPr lang="en-US" dirty="0" smtClean="0"/>
              <a:t>2.children</a:t>
            </a:r>
          </a:p>
          <a:p>
            <a:r>
              <a:rPr lang="en-US" dirty="0" smtClean="0"/>
              <a:t>3.farmers</a:t>
            </a:r>
          </a:p>
          <a:p>
            <a:r>
              <a:rPr lang="en-US" dirty="0" smtClean="0"/>
              <a:t>4.policemen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3140968"/>
            <a:ext cx="53285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pirates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152128"/>
          </a:xfrm>
        </p:spPr>
        <p:txBody>
          <a:bodyPr/>
          <a:lstStyle/>
          <a:p>
            <a:pPr algn="ctr"/>
            <a:r>
              <a:rPr lang="en-US" sz="3200" dirty="0" smtClean="0"/>
              <a:t>This writer began to write detective stories in 1920: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</a:t>
            </a:r>
            <a:r>
              <a:rPr lang="en-US" dirty="0" smtClean="0"/>
              <a:t>Jack London</a:t>
            </a:r>
          </a:p>
          <a:p>
            <a:r>
              <a:rPr lang="en-US" dirty="0" smtClean="0"/>
              <a:t>2.Mark Twain</a:t>
            </a:r>
          </a:p>
          <a:p>
            <a:r>
              <a:rPr lang="en-US" dirty="0" smtClean="0"/>
              <a:t>3.Agatha Christie</a:t>
            </a:r>
          </a:p>
          <a:p>
            <a:r>
              <a:rPr lang="en-US" dirty="0" smtClean="0"/>
              <a:t>4.J. Chase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rabooks.net/authors_images/christie-agatha-12441047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836712"/>
            <a:ext cx="3979051" cy="44644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788024" y="3244335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Agatha Christie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152128"/>
          </a:xfrm>
        </p:spPr>
        <p:txBody>
          <a:bodyPr/>
          <a:lstStyle/>
          <a:p>
            <a:pPr algn="ctr"/>
            <a:r>
              <a:rPr lang="ru-RU" sz="3200" smtClean="0"/>
              <a:t>«</a:t>
            </a:r>
            <a:r>
              <a:rPr lang="en-US" sz="3200" smtClean="0"/>
              <a:t>Brown Wolf</a:t>
            </a:r>
            <a:r>
              <a:rPr lang="ru-RU" sz="3200" smtClean="0"/>
              <a:t>»</a:t>
            </a:r>
            <a:r>
              <a:rPr lang="en-US" sz="3200" smtClean="0"/>
              <a:t> was written by this writer: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852937"/>
            <a:ext cx="7772400" cy="1509712"/>
          </a:xfrm>
        </p:spPr>
        <p:txBody>
          <a:bodyPr>
            <a:normAutofit lnSpcReduction="10000"/>
          </a:bodyPr>
          <a:lstStyle/>
          <a:p>
            <a:r>
              <a:rPr lang="ru-RU" smtClean="0"/>
              <a:t>1.</a:t>
            </a:r>
            <a:r>
              <a:rPr lang="en-US" smtClean="0"/>
              <a:t>Mark Twain.</a:t>
            </a:r>
          </a:p>
          <a:p>
            <a:r>
              <a:rPr lang="en-US" smtClean="0"/>
              <a:t>2.Th. Dreiser.</a:t>
            </a:r>
          </a:p>
          <a:p>
            <a:r>
              <a:rPr lang="en-US" smtClean="0"/>
              <a:t>3.Jack London.</a:t>
            </a:r>
          </a:p>
          <a:p>
            <a:r>
              <a:rPr lang="en-US" smtClean="0"/>
              <a:t>4.Jerom K. Jerome.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3140968"/>
            <a:ext cx="53285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8800" dirty="0"/>
          </a:p>
        </p:txBody>
      </p:sp>
      <p:pic>
        <p:nvPicPr>
          <p:cNvPr id="1026" name="Picture 2" descr="Джек Лондон (Jack London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836713"/>
            <a:ext cx="4333324" cy="417646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5976" y="3244334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Jack London.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Edinburg, Cardiff, Dublin.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 think that all these cities are capitals of the parts </a:t>
            </a:r>
            <a:r>
              <a:rPr lang="en-US" dirty="0" smtClean="0"/>
              <a:t>o</a:t>
            </a:r>
            <a:r>
              <a:rPr lang="en-US" dirty="0" smtClean="0"/>
              <a:t>f the UK.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Snake, parrot, rabbit.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 think that they are animals.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Believe, see, hear.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 think that all this verbs can not be used in continuous tenses.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1296144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 smtClean="0"/>
              <a:t>Do you know</a:t>
            </a:r>
            <a:br>
              <a:rPr lang="en-US" sz="4400" b="1" i="1" dirty="0" smtClean="0"/>
            </a:br>
            <a:r>
              <a:rPr lang="en-US" sz="4400" b="1" i="1" dirty="0" smtClean="0"/>
              <a:t>this writer</a:t>
            </a:r>
            <a:r>
              <a:rPr lang="ru-RU" sz="4400" b="1" i="1" dirty="0" smtClean="0"/>
              <a:t>?</a:t>
            </a:r>
            <a:endParaRPr lang="ru-RU" sz="4400" b="1" i="1" dirty="0"/>
          </a:p>
        </p:txBody>
      </p:sp>
      <p:pic>
        <p:nvPicPr>
          <p:cNvPr id="1026" name="Picture 2" descr="http://www.poetryclub.com.ua/upload/poem_all/003587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94944">
            <a:off x="487685" y="1247431"/>
            <a:ext cx="1723883" cy="2376162"/>
          </a:xfrm>
          <a:prstGeom prst="rect">
            <a:avLst/>
          </a:prstGeom>
          <a:noFill/>
        </p:spPr>
      </p:pic>
      <p:pic>
        <p:nvPicPr>
          <p:cNvPr id="1028" name="Picture 4" descr="http://newchapter.ru/drupal/sites/default/files/styles/large/public/field/image/%D0%9C%D0%B0%D1%80%D0%BA%20%D0%A2%D0%B2%D0%B5%D0%B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988841"/>
            <a:ext cx="1872208" cy="2496277"/>
          </a:xfrm>
          <a:prstGeom prst="rect">
            <a:avLst/>
          </a:prstGeom>
          <a:noFill/>
        </p:spPr>
      </p:pic>
      <p:pic>
        <p:nvPicPr>
          <p:cNvPr id="1030" name="Picture 6" descr="http://www.sgazeta.ru/upload/iblock/2eb/2ebf8ac92a4bd4e591643513ee9b5cb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3745">
            <a:off x="6211803" y="946535"/>
            <a:ext cx="1970236" cy="2771919"/>
          </a:xfrm>
          <a:prstGeom prst="rect">
            <a:avLst/>
          </a:prstGeom>
          <a:noFill/>
        </p:spPr>
      </p:pic>
      <p:pic>
        <p:nvPicPr>
          <p:cNvPr id="1032" name="Picture 8" descr="http://www.citatecelebre.eu/imgupl/author/t-600x600/george-bernard-shaw--8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5" y="3933056"/>
            <a:ext cx="2103057" cy="2592288"/>
          </a:xfrm>
          <a:prstGeom prst="rect">
            <a:avLst/>
          </a:prstGeom>
          <a:noFill/>
        </p:spPr>
      </p:pic>
      <p:pic>
        <p:nvPicPr>
          <p:cNvPr id="1034" name="Picture 10" descr="http://900igr.net/datai/literatura/Daniel-Defo-Robinzon-Kruzo/0002-001-Statja-v-londonskoj-gazet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4005065"/>
            <a:ext cx="2016224" cy="2688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Pretty, beautiful, handsome.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 think that all these words are synonyms.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 think that there are no mistakes in this words.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Complicated, convenient,  appearance.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Weather, rain, forecast.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 think that all this words belong to one topic.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Hop, </a:t>
            </a:r>
            <a:r>
              <a:rPr lang="en-US" dirty="0" err="1" smtClean="0"/>
              <a:t>morning,glory,hawthorn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 think that all these words mean flowers.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Hedgehog, tiger, monkey.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I think all these words </a:t>
            </a:r>
            <a:r>
              <a:rPr lang="en-US" smtClean="0"/>
              <a:t>mean animals.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152128"/>
          </a:xfrm>
        </p:spPr>
        <p:txBody>
          <a:bodyPr/>
          <a:lstStyle/>
          <a:p>
            <a:pPr algn="ctr"/>
            <a:r>
              <a:rPr lang="en-US" sz="3600" i="1" dirty="0" smtClean="0">
                <a:solidFill>
                  <a:srgbClr val="FF0000"/>
                </a:solidFill>
              </a:rPr>
              <a:t>It is an English writer whose most famous novels is </a:t>
            </a:r>
            <a:r>
              <a:rPr lang="ru-RU" sz="3600" i="1" dirty="0" smtClean="0">
                <a:solidFill>
                  <a:srgbClr val="FF0000"/>
                </a:solidFill>
              </a:rPr>
              <a:t>«</a:t>
            </a:r>
            <a:r>
              <a:rPr lang="en-US" sz="3600" i="1" dirty="0" smtClean="0">
                <a:solidFill>
                  <a:srgbClr val="FF0000"/>
                </a:solidFill>
              </a:rPr>
              <a:t>Robinson Crusoe</a:t>
            </a:r>
            <a:r>
              <a:rPr lang="ru-RU" sz="3600" i="1" dirty="0" smtClean="0">
                <a:solidFill>
                  <a:srgbClr val="FF0000"/>
                </a:solidFill>
              </a:rPr>
              <a:t>»?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D. Defoe.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J. Swift.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Ch. Dickens.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W. Scott.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publ.lib.ru/ARCHIVES/D/DEFO_Daniel'/.Online/Defo_D.-P001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2808312" cy="37444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95936" y="3140969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dirty="0" smtClean="0"/>
              <a:t>      </a:t>
            </a:r>
            <a:r>
              <a:rPr lang="en-US" sz="3600" dirty="0" smtClean="0"/>
              <a:t>D. Defoe.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152128"/>
          </a:xfrm>
        </p:spPr>
        <p:txBody>
          <a:bodyPr/>
          <a:lstStyle/>
          <a:p>
            <a:pPr algn="ctr"/>
            <a:r>
              <a:rPr lang="en-US" sz="3600" i="1" dirty="0" smtClean="0">
                <a:solidFill>
                  <a:schemeClr val="accent5"/>
                </a:solidFill>
              </a:rPr>
              <a:t>He wrote his famous novel </a:t>
            </a:r>
            <a:br>
              <a:rPr lang="en-US" sz="3600" i="1" dirty="0" smtClean="0">
                <a:solidFill>
                  <a:schemeClr val="accent5"/>
                </a:solidFill>
              </a:rPr>
            </a:br>
            <a:r>
              <a:rPr lang="ru-RU" sz="3600" i="1" dirty="0" smtClean="0">
                <a:solidFill>
                  <a:schemeClr val="accent5"/>
                </a:solidFill>
              </a:rPr>
              <a:t>«</a:t>
            </a:r>
            <a:r>
              <a:rPr lang="en-US" sz="3600" i="1" dirty="0" smtClean="0">
                <a:solidFill>
                  <a:schemeClr val="accent5"/>
                </a:solidFill>
              </a:rPr>
              <a:t>Oliver Twist</a:t>
            </a:r>
            <a:r>
              <a:rPr lang="ru-RU" sz="3600" i="1" dirty="0" smtClean="0">
                <a:solidFill>
                  <a:schemeClr val="accent5"/>
                </a:solidFill>
              </a:rPr>
              <a:t>»</a:t>
            </a:r>
            <a:r>
              <a:rPr lang="en-US" sz="3600" i="1" dirty="0" smtClean="0">
                <a:solidFill>
                  <a:schemeClr val="accent5"/>
                </a:solidFill>
              </a:rPr>
              <a:t> in 1838</a:t>
            </a:r>
            <a:r>
              <a:rPr lang="ru-RU" sz="3600" i="1" dirty="0" smtClean="0">
                <a:solidFill>
                  <a:schemeClr val="accent5"/>
                </a:solidFill>
              </a:rPr>
              <a:t>:</a:t>
            </a:r>
            <a:endParaRPr lang="ru-RU" sz="3600" i="1" dirty="0">
              <a:solidFill>
                <a:schemeClr val="accent5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Jack London.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Conan Doyle.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Jerome K. Jerome.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Ch. Dickens.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pravmir.ru/wp-content/uploads/2010/06/dikke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5715000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3878667" y="5115249"/>
            <a:ext cx="33576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Ch. Dickens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7772400" cy="1714512"/>
          </a:xfrm>
        </p:spPr>
        <p:txBody>
          <a:bodyPr/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In this town the tourists can see  the house where Shakespeare lived with his family:</a:t>
            </a:r>
            <a:r>
              <a:rPr lang="en-US" sz="3200" dirty="0" smtClean="0">
                <a:solidFill>
                  <a:schemeClr val="accent3"/>
                </a:solidFill>
              </a:rPr>
              <a:t/>
            </a:r>
            <a:br>
              <a:rPr lang="en-US" sz="3200" dirty="0" smtClean="0">
                <a:solidFill>
                  <a:schemeClr val="accent3"/>
                </a:solidFill>
              </a:rPr>
            </a:b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1.</a:t>
            </a:r>
            <a:r>
              <a:rPr lang="en-US" sz="3200" dirty="0" smtClean="0"/>
              <a:t>London.</a:t>
            </a:r>
          </a:p>
          <a:p>
            <a:r>
              <a:rPr lang="en-US" sz="3200" dirty="0" smtClean="0"/>
              <a:t>2.Edinburg.</a:t>
            </a:r>
          </a:p>
          <a:p>
            <a:r>
              <a:rPr lang="en-US" sz="3200" dirty="0" smtClean="0"/>
              <a:t>3.Wales.</a:t>
            </a:r>
          </a:p>
          <a:p>
            <a:r>
              <a:rPr lang="en-US" sz="3200" dirty="0" smtClean="0"/>
              <a:t>4.Stratford-on-Avon.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348881"/>
            <a:ext cx="5616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Stratford-on-Avon.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152128"/>
          </a:xfrm>
        </p:spPr>
        <p:txBody>
          <a:bodyPr/>
          <a:lstStyle/>
          <a:p>
            <a:pPr algn="ctr"/>
            <a:r>
              <a:rPr lang="ru-RU" sz="3600" i="1" dirty="0" smtClean="0"/>
              <a:t>«</a:t>
            </a:r>
            <a:r>
              <a:rPr lang="en-US" sz="3600" i="1" dirty="0" smtClean="0"/>
              <a:t>Tom Sawyer</a:t>
            </a:r>
            <a:r>
              <a:rPr lang="ru-RU" sz="3600" i="1" dirty="0" smtClean="0"/>
              <a:t>»</a:t>
            </a:r>
            <a:r>
              <a:rPr lang="en-US" sz="3600" i="1" dirty="0" smtClean="0"/>
              <a:t> is  the famous novel written by a well- know writer</a:t>
            </a:r>
            <a:r>
              <a:rPr lang="ru-RU" sz="3600" i="1" dirty="0" smtClean="0"/>
              <a:t>:</a:t>
            </a:r>
            <a:endParaRPr lang="ru-RU" sz="36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Jerome K. Jerome.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B. Show.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Mark Twain.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Jack London.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332</Words>
  <Application>Microsoft Office PowerPoint</Application>
  <PresentationFormat>Экран (4:3)</PresentationFormat>
  <Paragraphs>60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STAR HOUR</vt:lpstr>
      <vt:lpstr>Do you know this writer?</vt:lpstr>
      <vt:lpstr>It is an English writer whose most famous novels is «Robinson Crusoe»?</vt:lpstr>
      <vt:lpstr>Слайд 4</vt:lpstr>
      <vt:lpstr>He wrote his famous novel  «Oliver Twist» in 1838:</vt:lpstr>
      <vt:lpstr>Слайд 6</vt:lpstr>
      <vt:lpstr>In this town the tourists can see  the house where Shakespeare lived with his family: </vt:lpstr>
      <vt:lpstr>Слайд 8</vt:lpstr>
      <vt:lpstr>«Tom Sawyer» is  the famous novel written by a well- know writer:</vt:lpstr>
      <vt:lpstr>Слайд 10</vt:lpstr>
      <vt:lpstr>«Treasure Island» is  an adventure story about…………looking  for buried treasure:</vt:lpstr>
      <vt:lpstr>Слайд 12</vt:lpstr>
      <vt:lpstr>This writer began to write detective stories in 1920:</vt:lpstr>
      <vt:lpstr>Слайд 14</vt:lpstr>
      <vt:lpstr>«Brown Wolf» was written by this writer:</vt:lpstr>
      <vt:lpstr>Слайд 16</vt:lpstr>
      <vt:lpstr>Edinburg, Cardiff, Dublin.</vt:lpstr>
      <vt:lpstr>Snake, parrot, rabbit. </vt:lpstr>
      <vt:lpstr>Believe, see, hear.</vt:lpstr>
      <vt:lpstr>Pretty, beautiful, handsome.</vt:lpstr>
      <vt:lpstr>Complicated, convenient,  appearance.</vt:lpstr>
      <vt:lpstr>Weather, rain, forecast.</vt:lpstr>
      <vt:lpstr>Hop, morning,glory,hawthorn.</vt:lpstr>
      <vt:lpstr>Hedgehog, tiger, monkey.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компьютер</cp:lastModifiedBy>
  <cp:revision>75</cp:revision>
  <dcterms:modified xsi:type="dcterms:W3CDTF">2013-11-10T08:00:21Z</dcterms:modified>
</cp:coreProperties>
</file>