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7" r:id="rId3"/>
    <p:sldId id="308" r:id="rId4"/>
    <p:sldId id="309" r:id="rId5"/>
    <p:sldId id="298" r:id="rId6"/>
    <p:sldId id="304" r:id="rId7"/>
    <p:sldId id="316" r:id="rId8"/>
    <p:sldId id="312" r:id="rId9"/>
    <p:sldId id="302" r:id="rId10"/>
    <p:sldId id="303" r:id="rId11"/>
    <p:sldId id="318" r:id="rId12"/>
    <p:sldId id="270" r:id="rId13"/>
    <p:sldId id="280" r:id="rId14"/>
    <p:sldId id="281" r:id="rId15"/>
    <p:sldId id="319" r:id="rId16"/>
    <p:sldId id="320" r:id="rId17"/>
    <p:sldId id="29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65" autoAdjust="0"/>
    <p:restoredTop sz="94660"/>
  </p:normalViewPr>
  <p:slideViewPr>
    <p:cSldViewPr>
      <p:cViewPr>
        <p:scale>
          <a:sx n="75" d="100"/>
          <a:sy n="75" d="100"/>
        </p:scale>
        <p:origin x="-74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6A7674-951A-4DDB-B380-5230CEAE1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69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67A203-E148-4CB5-B78F-B25C41B61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34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B885B2-AFF9-4AFF-B108-44A52F88ABA9}" type="slidenum">
              <a:rPr lang="ru-RU" smtClean="0"/>
              <a:pPr eaLnBrk="1" hangingPunct="1"/>
              <a:t>1</a:t>
            </a:fld>
            <a:endParaRPr lang="ru-RU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B4B9BB-BADC-419B-B413-9FC5114B910A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E0077B-E88D-45F9-837B-10912DA89A5C}" type="slidenum">
              <a:rPr lang="ru-RU" smtClean="0"/>
              <a:pPr eaLnBrk="1" hangingPunct="1"/>
              <a:t>13</a:t>
            </a:fld>
            <a:endParaRPr lang="ru-RU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BCC02F-6FE9-4706-957C-2F78B6197FDA}" type="slidenum">
              <a:rPr lang="ru-RU" smtClean="0"/>
              <a:pPr eaLnBrk="1" hangingPunct="1"/>
              <a:t>14</a:t>
            </a:fld>
            <a:endParaRPr lang="ru-RU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D7C298-5721-44AE-B157-FB94F998F890}" type="slidenum">
              <a:rPr lang="ru-RU" smtClean="0"/>
              <a:pPr eaLnBrk="1" hangingPunct="1"/>
              <a:t>15</a:t>
            </a:fld>
            <a:endParaRPr lang="ru-RU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254D8D1-ED59-4A61-B09A-B21FEAB80638}" type="slidenum">
              <a:rPr lang="ru-RU" smtClean="0"/>
              <a:pPr eaLnBrk="1" hangingPunct="1"/>
              <a:t>17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A4EE-3897-43CC-AB19-C7875A068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7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79FE2-9E1E-461F-AC57-66277D09D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2C515-5627-4F5A-A6F8-DD3BA602D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77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F2C74-C71B-424D-B61B-788772739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4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6972-E896-449B-81F2-17874CDB5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7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8B0F-D20C-4981-AAA8-DC96AB55A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0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2B38-A705-4713-A4F3-69EB4F8AB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5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8890D-3C2F-4175-B9DE-CFD9652C7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F8597-72E2-4429-BEDD-C6C3A6E04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40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E543-7594-4785-82AC-7AC8B87CC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1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C4CEA-6220-4C27-8F2A-F4FB6766E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8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A33438-BE20-46D3-B1B3-AE0E158DE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042988" y="1196975"/>
            <a:ext cx="6624637" cy="2219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23 февраля  – </a:t>
            </a:r>
          </a:p>
          <a:p>
            <a:pPr algn="ctr"/>
            <a:r>
              <a:rPr lang="ru-RU" sz="3600" i="1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День </a:t>
            </a:r>
          </a:p>
          <a:p>
            <a:pPr algn="ctr"/>
            <a:r>
              <a:rPr lang="ru-RU" sz="3600" i="1" kern="10"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защитника Отечества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" y="3573463"/>
            <a:ext cx="6904038" cy="2160587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4000" b="1" i="1" smtClean="0">
                <a:solidFill>
                  <a:srgbClr val="FF0000"/>
                </a:solidFill>
              </a:rPr>
              <a:t>Конкурсная программа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4000" b="1" i="1" smtClean="0">
                <a:solidFill>
                  <a:srgbClr val="FF0000"/>
                </a:solidFill>
              </a:rPr>
              <a:t>«Я бы в армию пошёл…»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Военно-воздушные войска</a:t>
            </a:r>
          </a:p>
        </p:txBody>
      </p:sp>
      <p:pic>
        <p:nvPicPr>
          <p:cNvPr id="11268" name="Picture 8" descr="ввс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33600"/>
            <a:ext cx="5741988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моряк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492500"/>
            <a:ext cx="5294313" cy="2524125"/>
          </a:xfrm>
        </p:spPr>
      </p:pic>
      <p:pic>
        <p:nvPicPr>
          <p:cNvPr id="12292" name="Picture 4" descr="м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62050"/>
            <a:ext cx="4751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25538"/>
            <a:ext cx="7294563" cy="1143000"/>
          </a:xfrm>
        </p:spPr>
        <p:txBody>
          <a:bodyPr/>
          <a:lstStyle/>
          <a:p>
            <a:pPr eaLnBrk="1" hangingPunct="1"/>
            <a:endParaRPr lang="ru-RU" sz="3200" b="1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7200900" cy="2897187"/>
          </a:xfrm>
        </p:spPr>
        <p:txBody>
          <a:bodyPr/>
          <a:lstStyle/>
          <a:p>
            <a:pPr eaLnBrk="1" hangingPunct="1"/>
            <a:endParaRPr lang="ru-RU" sz="2400" b="1" smtClean="0"/>
          </a:p>
        </p:txBody>
      </p:sp>
      <p:pic>
        <p:nvPicPr>
          <p:cNvPr id="13316" name="Picture 5" descr="C:\Users\Денис\Desktop\офице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64214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8229600" cy="1143000"/>
          </a:xfrm>
        </p:spPr>
        <p:txBody>
          <a:bodyPr/>
          <a:lstStyle/>
          <a:p>
            <a:pPr eaLnBrk="1" hangingPunct="1"/>
            <a:endParaRPr lang="ru-RU" sz="32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76475"/>
            <a:ext cx="8229600" cy="28368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305550"/>
            <a:ext cx="7207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6375400" cy="455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32038"/>
            <a:ext cx="7127875" cy="4525962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15363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332538"/>
            <a:ext cx="68421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2263"/>
            <a:ext cx="3743325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13" descr="пограничник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8413"/>
            <a:ext cx="32734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6913562" cy="16129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16387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332538"/>
            <a:ext cx="684212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692150"/>
            <a:ext cx="6788150" cy="5110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3600" b="1" i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3600" b="1" i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600" b="1" i="1" smtClean="0">
                <a:solidFill>
                  <a:srgbClr val="002060"/>
                </a:solidFill>
                <a:latin typeface="Arial Narrow" pitchFamily="34" charset="0"/>
              </a:rPr>
              <a:t>День   Российской     Армии</a:t>
            </a:r>
            <a:r>
              <a:rPr lang="ru-RU" sz="3200" b="1" i="1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sz="3200" b="1" i="1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3200" i="1" smtClean="0"/>
              <a:t/>
            </a:r>
            <a:br>
              <a:rPr lang="ru-RU" sz="3200" i="1" smtClean="0"/>
            </a:br>
            <a:endParaRPr lang="ru-RU" sz="3200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2363"/>
            <a:ext cx="2786063" cy="4525962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3132138" y="1125538"/>
            <a:ext cx="3725862" cy="4522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2400" b="1" kern="0" dirty="0">
                <a:solidFill>
                  <a:srgbClr val="C00000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  <a:t>Вверх орудия палят, всех салютом балуют.</a:t>
            </a:r>
            <a:b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  <a:t>Шлют они от всей страны благодарность воинам,</a:t>
            </a:r>
            <a:b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  <a:t>                                                         </a:t>
            </a:r>
            <a:b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  <a:t>Что живём мы без войны, мирно и спокойно.</a:t>
            </a:r>
            <a:b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  <a:t>Дед мой в армии служил. </a:t>
            </a:r>
            <a:b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  <a:t>У отца - награды.</a:t>
            </a:r>
            <a:b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400" b="1" kern="0" dirty="0">
                <a:solidFill>
                  <a:srgbClr val="2F5897"/>
                </a:solidFill>
                <a:latin typeface="Arial Narrow" pitchFamily="34" charset="0"/>
                <a:ea typeface="+mj-ea"/>
                <a:cs typeface="+mj-cs"/>
              </a:rPr>
              <a:t>Вот и я давно решил, что пойду в солдаты!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1668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1668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12850"/>
            <a:ext cx="1322388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386138"/>
            <a:ext cx="1322387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25538"/>
            <a:ext cx="6059487" cy="3332162"/>
          </a:xfrm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116013" y="4797425"/>
            <a:ext cx="6264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/>
              <a:t>Поздравляем победителя!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1120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дщ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095375"/>
            <a:ext cx="3595688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ее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5838"/>
            <a:ext cx="29051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706813"/>
            <a:ext cx="24574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801938"/>
            <a:ext cx="3697287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7" descr="ьььь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2994025"/>
            <a:ext cx="18430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Заголовок 4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4267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5538"/>
            <a:ext cx="73564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Ракетные войска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</a:t>
            </a:r>
          </a:p>
        </p:txBody>
      </p:sp>
      <p:pic>
        <p:nvPicPr>
          <p:cNvPr id="6148" name="Picture 4" descr="ракетч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67691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46815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38036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20713"/>
            <a:ext cx="6911975" cy="5640387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109913" y="19050"/>
            <a:ext cx="3179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 </a:t>
            </a:r>
            <a:r>
              <a:rPr lang="ru-RU" sz="4000" b="1"/>
              <a:t>Десантник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765175"/>
            <a:ext cx="7000875" cy="5275263"/>
          </a:xfrm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3987800" y="3244850"/>
            <a:ext cx="4760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Palatino Linotype" pitchFamily="18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50721"/>
            <a:ext cx="31683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Palatino Linotype"/>
              </a:rPr>
              <a:t>танкист</a:t>
            </a:r>
            <a:r>
              <a:rPr lang="ru-RU" sz="5400" b="1" dirty="0">
                <a:ln>
                  <a:solidFill>
                    <a:srgbClr val="FF0000"/>
                  </a:solidFill>
                </a:ln>
                <a:latin typeface="Palatino Linotype"/>
              </a:rPr>
              <a:t> </a:t>
            </a:r>
            <a:endParaRPr lang="ru-RU" sz="5400" b="1" dirty="0">
              <a:ln>
                <a:solidFill>
                  <a:srgbClr val="FF0000"/>
                </a:solidFill>
              </a:ln>
              <a:latin typeface="Palatino Linotype"/>
            </a:endParaRP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4572000" y="3716338"/>
            <a:ext cx="1697038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  <a:latin typeface="Palatino Linotype" pitchFamily="18" charset="0"/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823913"/>
            <a:ext cx="187166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49275"/>
            <a:ext cx="2427288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1700213"/>
            <a:ext cx="507365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36</Words>
  <Application>Microsoft Office PowerPoint</Application>
  <PresentationFormat>Экран (4:3)</PresentationFormat>
  <Paragraphs>23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Palatino Linotype</vt:lpstr>
      <vt:lpstr>Arial Narrow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Ракетные войска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моряк</vt:lpstr>
      <vt:lpstr>Презентация PowerPoint</vt:lpstr>
      <vt:lpstr>Презентация PowerPoint</vt:lpstr>
      <vt:lpstr>Презентация PowerPoint</vt:lpstr>
      <vt:lpstr>Презентация PowerPoint</vt:lpstr>
      <vt:lpstr> День   Российской     Армии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 – День защитника Отечества</dc:title>
  <dc:creator>Семова</dc:creator>
  <cp:lastModifiedBy>Teacher</cp:lastModifiedBy>
  <cp:revision>44</cp:revision>
  <dcterms:created xsi:type="dcterms:W3CDTF">2012-02-11T15:18:34Z</dcterms:created>
  <dcterms:modified xsi:type="dcterms:W3CDTF">2015-03-02T08:00:38Z</dcterms:modified>
</cp:coreProperties>
</file>