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F307-9112-4C9C-8463-05FB50AEB7BC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8323-6C91-44DF-B1FB-1F6831E2F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F307-9112-4C9C-8463-05FB50AEB7BC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8323-6C91-44DF-B1FB-1F6831E2F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F307-9112-4C9C-8463-05FB50AEB7BC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8323-6C91-44DF-B1FB-1F6831E2F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F307-9112-4C9C-8463-05FB50AEB7BC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8323-6C91-44DF-B1FB-1F6831E2F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F307-9112-4C9C-8463-05FB50AEB7BC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8323-6C91-44DF-B1FB-1F6831E2F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F307-9112-4C9C-8463-05FB50AEB7BC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8323-6C91-44DF-B1FB-1F6831E2F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F307-9112-4C9C-8463-05FB50AEB7BC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8323-6C91-44DF-B1FB-1F6831E2F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F307-9112-4C9C-8463-05FB50AEB7BC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8323-6C91-44DF-B1FB-1F6831E2F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F307-9112-4C9C-8463-05FB50AEB7BC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8323-6C91-44DF-B1FB-1F6831E2F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F307-9112-4C9C-8463-05FB50AEB7BC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8323-6C91-44DF-B1FB-1F6831E2F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F307-9112-4C9C-8463-05FB50AEB7BC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8323-6C91-44DF-B1FB-1F6831E2F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6F307-9112-4C9C-8463-05FB50AEB7BC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F8323-6C91-44DF-B1FB-1F6831E2F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</a:t>
            </a:r>
            <a:r>
              <a:rPr lang="ru-RU" dirty="0" smtClean="0"/>
              <a:t> гостях у ветерана Седельникова Павла Аристарховича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(краеведение)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Выполнил Пухов Иван (7 класс)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Орден отечественной войны второй степени.</a:t>
            </a:r>
            <a:endParaRPr lang="ru-RU" dirty="0"/>
          </a:p>
        </p:txBody>
      </p:sp>
      <p:pic>
        <p:nvPicPr>
          <p:cNvPr id="9218" name="Picture 2" descr="C:\Documents and Settings\user\Рабочий стол\ветеран\SDC10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/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  <p:pic>
        <p:nvPicPr>
          <p:cNvPr id="10242" name="Picture 2" descr="C:\Documents and Settings\user\Рабочий стол\ветеран\SDC10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85795"/>
            <a:ext cx="5429288" cy="4071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072074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войны Павел Аристархович вернулся к себе на родину – в д. Одина Тюменской обл. Месяц отдохнул в родном доме, а потом устроился на работу – агентом в </a:t>
            </a:r>
            <a:r>
              <a:rPr lang="ru-RU" dirty="0" err="1" smtClean="0"/>
              <a:t>Минзаг</a:t>
            </a:r>
            <a:r>
              <a:rPr lang="ru-RU" dirty="0" smtClean="0"/>
              <a:t> (министерство заготовок), работал бригадиром в колхозе. </a:t>
            </a:r>
          </a:p>
          <a:p>
            <a:r>
              <a:rPr lang="ru-RU" dirty="0" smtClean="0"/>
              <a:t>В январе 1948 года женился на девушке из соседней деревни </a:t>
            </a:r>
            <a:r>
              <a:rPr lang="ru-RU" dirty="0" err="1" smtClean="0"/>
              <a:t>Боровушка</a:t>
            </a:r>
            <a:r>
              <a:rPr lang="ru-RU" dirty="0" smtClean="0"/>
              <a:t> </a:t>
            </a:r>
            <a:r>
              <a:rPr lang="ru-RU" dirty="0" err="1" smtClean="0"/>
              <a:t>Переладовой</a:t>
            </a:r>
            <a:r>
              <a:rPr lang="ru-RU" dirty="0" smtClean="0"/>
              <a:t> Зое Александровне, с которой живет и до сей поры вот уже  более 60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Переехали в с. Большое </a:t>
            </a:r>
            <a:r>
              <a:rPr lang="ru-RU" dirty="0" err="1" smtClean="0"/>
              <a:t>Чаусово</a:t>
            </a:r>
            <a:endParaRPr lang="ru-RU" dirty="0"/>
          </a:p>
        </p:txBody>
      </p:sp>
      <p:pic>
        <p:nvPicPr>
          <p:cNvPr id="11266" name="Picture 2" descr="C:\Documents and Settings\user\Рабочий стол\ветеран\SDC102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285860"/>
            <a:ext cx="5089011" cy="38167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428736"/>
            <a:ext cx="3357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1957 году переехали в село Большое </a:t>
            </a:r>
            <a:r>
              <a:rPr lang="ru-RU" dirty="0" err="1" smtClean="0"/>
              <a:t>Чаусово</a:t>
            </a:r>
            <a:r>
              <a:rPr lang="ru-RU" dirty="0" smtClean="0"/>
              <a:t>. Павел Аристархович устроился шофером во «Вторую автоколонну» г. Кургана, где проработал 25 лет. Жена Зоя работала бригадиром Вневедомственной охраны Октябрьского района г. Кургана.</a:t>
            </a:r>
          </a:p>
          <a:p>
            <a:r>
              <a:rPr lang="ru-RU" dirty="0" smtClean="0"/>
              <a:t>У Седельниковых две дочери, сейчас обе уже на пенсии. Старшая – Людмила, по образованию - учитель начальных классов, работала в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286388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детском саду воспитателем. Вторая дочь – библиотекарь. Внучка Лена работает старшей мед. Сестрой, а внук Вадим – предприниматель. Все живут недалеко – в г. Кургане часто приезжают в Большое </a:t>
            </a:r>
            <a:r>
              <a:rPr lang="ru-RU" dirty="0" err="1" smtClean="0"/>
              <a:t>Чаусово</a:t>
            </a:r>
            <a:r>
              <a:rPr lang="ru-RU" dirty="0" smtClean="0"/>
              <a:t>, помогают по хозяйству в деревенском доме.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Ученики 7-го класса в гостях у ветерана. Очистим двор от мусора. </a:t>
            </a:r>
            <a:endParaRPr lang="ru-RU" dirty="0"/>
          </a:p>
        </p:txBody>
      </p:sp>
      <p:pic>
        <p:nvPicPr>
          <p:cNvPr id="13314" name="Picture 2" descr="C:\Documents and Settings\user\Рабочий стол\ветеран\SDC102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Рабочий стол\ветеран\SDC10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7239049" cy="542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ветеран\SDC10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429551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Седельников Павел Аристархович</a:t>
            </a:r>
            <a:endParaRPr lang="ru-RU" dirty="0"/>
          </a:p>
        </p:txBody>
      </p:sp>
      <p:pic>
        <p:nvPicPr>
          <p:cNvPr id="1026" name="Picture 2" descr="C:\Documents and Settings\user\Рабочий стол\ветеран\SDC10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3786718" cy="28400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357298"/>
            <a:ext cx="37862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Седельников П. А. родился 16 октября 1925 года в д. Одина </a:t>
            </a:r>
            <a:r>
              <a:rPr lang="ru-RU" sz="2400" dirty="0" err="1" smtClean="0"/>
              <a:t>Упоровского</a:t>
            </a:r>
            <a:r>
              <a:rPr lang="ru-RU" sz="2400" dirty="0" smtClean="0"/>
              <a:t> р-на Тюменской обл. в многодетной семье. Кроме сына в семье было еще три дочери. </a:t>
            </a:r>
          </a:p>
          <a:p>
            <a:r>
              <a:rPr lang="ru-RU" sz="2400" dirty="0" smtClean="0"/>
              <a:t>17 декабря 1943 года, как только исполнилось 18 лет, призвали на фронт.</a:t>
            </a:r>
          </a:p>
          <a:p>
            <a:r>
              <a:rPr lang="ru-RU" sz="2400" dirty="0" smtClean="0"/>
              <a:t>Воевал в звании сержанта под Великими Луками, под</a:t>
            </a:r>
          </a:p>
          <a:p>
            <a:r>
              <a:rPr lang="ru-RU" sz="2400" dirty="0" smtClean="0"/>
              <a:t>Оршей, в Белоруссии – в Невеле, Витебске.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ветеран\SDC10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14422"/>
            <a:ext cx="4667282" cy="3500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000636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 ранен два раза, в первый раз повредило правую руку, лежал в госпитале у города Невеля в д. </a:t>
            </a:r>
            <a:r>
              <a:rPr lang="ru-RU" dirty="0" err="1" smtClean="0"/>
              <a:t>Зубаки</a:t>
            </a:r>
            <a:r>
              <a:rPr lang="ru-RU" dirty="0" smtClean="0"/>
              <a:t> четыре месяца. Во второй раз ранило в левую ногу, повредило большую берцовую кость. В этот раз лечился чуть дольше – в госпитале №3631 в г. Саратове, на берегу Волги. О событиях на фронте информировали по радио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214290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Боевые ранения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Победа !!!</a:t>
            </a:r>
            <a:endParaRPr lang="ru-RU" dirty="0"/>
          </a:p>
        </p:txBody>
      </p:sp>
      <p:pic>
        <p:nvPicPr>
          <p:cNvPr id="3074" name="Picture 2" descr="D:\Картинки\разное\АЭРО\813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00174"/>
            <a:ext cx="3017309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571612"/>
            <a:ext cx="4500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Победу Павел Аристархович встретил в Берлине. 9 Мая 1945 г. </a:t>
            </a:r>
            <a:r>
              <a:rPr lang="ru-RU" dirty="0"/>
              <a:t>б</a:t>
            </a:r>
            <a:r>
              <a:rPr lang="ru-RU" dirty="0" smtClean="0"/>
              <a:t>ыл погожий весенний денек. Павел Аристархович со своими сослуживцами патрулировал по улицам Берлина. По радио сообщили о победе. Конечно, все радовались, но плакать не плакали. </a:t>
            </a:r>
          </a:p>
          <a:p>
            <a:r>
              <a:rPr lang="ru-RU" dirty="0" smtClean="0"/>
              <a:t>После победы пришлось задержаться в Германии еще на два с лишним года. Демобилизовался сержант Седельников П. А. только в 1947 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</a:t>
            </a:r>
            <a:endParaRPr lang="ru-RU" dirty="0"/>
          </a:p>
        </p:txBody>
      </p:sp>
      <p:pic>
        <p:nvPicPr>
          <p:cNvPr id="4099" name="Picture 3" descr="C:\Documents and Settings\user\Мои документы\Мои рисунки\SDC10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643050"/>
            <a:ext cx="5248666" cy="35694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285860"/>
            <a:ext cx="29289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время службы Павел Аристархович был награжден орденом Отечественной войны второй степени и четырьмя медалями: «За отвагу», «За взятие Берлина», «За победу над Германией в Великой Отечественной войне», медалью Жукова и уже в мирное время – множественными юбилейными медалями и медалью «За трудовую доблесть».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 взятие Берлина»</a:t>
            </a:r>
            <a:endParaRPr lang="ru-RU" dirty="0"/>
          </a:p>
        </p:txBody>
      </p:sp>
      <p:pic>
        <p:nvPicPr>
          <p:cNvPr id="5122" name="Picture 2" descr="C:\Documents and Settings\user\Рабочий стол\ветеран\SDC10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«За победу над Германией в Великой отечественной войне»</a:t>
            </a:r>
            <a:endParaRPr lang="ru-RU" dirty="0"/>
          </a:p>
        </p:txBody>
      </p:sp>
      <p:pic>
        <p:nvPicPr>
          <p:cNvPr id="6146" name="Picture 2" descr="C:\Documents and Settings\user\Рабочий стол\ветеран\SDC10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Юбилейные медали</a:t>
            </a:r>
            <a:endParaRPr lang="ru-RU" dirty="0"/>
          </a:p>
        </p:txBody>
      </p:sp>
      <p:pic>
        <p:nvPicPr>
          <p:cNvPr id="7170" name="Picture 2" descr="C:\Documents and Settings\user\Рабочий стол\ветеран\SDC10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Медаль Жукова</a:t>
            </a:r>
            <a:endParaRPr lang="ru-RU" dirty="0"/>
          </a:p>
        </p:txBody>
      </p:sp>
      <p:pic>
        <p:nvPicPr>
          <p:cNvPr id="8194" name="Picture 2" descr="C:\Documents and Settings\user\Рабочий стол\ветеран\SDC10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487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 гостях у ветерана Седельникова Павла Аристарховича  (краеведение)    Выполнил Пухов Иван (7 класс) </vt:lpstr>
      <vt:lpstr>Седельников Павел Аристархович</vt:lpstr>
      <vt:lpstr>Слайд 3</vt:lpstr>
      <vt:lpstr>Победа !!!</vt:lpstr>
      <vt:lpstr>Награды</vt:lpstr>
      <vt:lpstr>«За взятие Берлина»</vt:lpstr>
      <vt:lpstr>«За победу над Германией в Великой отечественной войне»</vt:lpstr>
      <vt:lpstr>Юбилейные медали</vt:lpstr>
      <vt:lpstr>Медаль Жукова</vt:lpstr>
      <vt:lpstr>Орден отечественной войны второй степени.</vt:lpstr>
      <vt:lpstr>Семья</vt:lpstr>
      <vt:lpstr>Переехали в с. Большое Чаусово</vt:lpstr>
      <vt:lpstr>Ученики 7-го класса в гостях у ветерана. Очистим двор от мусора. 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2001-12-31T19:10:15Z</dcterms:created>
  <dcterms:modified xsi:type="dcterms:W3CDTF">2014-04-15T17:49:48Z</dcterms:modified>
</cp:coreProperties>
</file>