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5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856" autoAdjust="0"/>
  </p:normalViewPr>
  <p:slideViewPr>
    <p:cSldViewPr>
      <p:cViewPr varScale="1">
        <p:scale>
          <a:sx n="51" d="100"/>
          <a:sy n="51" d="100"/>
        </p:scale>
        <p:origin x="-5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A375B-3F3E-4930-83BD-EE86B77ACAD0}" type="datetimeFigureOut">
              <a:rPr lang="ru-RU" smtClean="0"/>
              <a:pPr/>
              <a:t>13.02.2013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71AAF-257B-427E-85DA-9D1A1093BB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71AAF-257B-427E-85DA-9D1A1093BB9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2/13/2013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</p:spPr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    Волшебный лабиринт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72.beon.ru/97/8/660897/39/20294639/0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133600"/>
            <a:ext cx="4953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3400" y="685800"/>
            <a:ext cx="8001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Crazy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questions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5800" y="1447800"/>
            <a:ext cx="8077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1.Which is smaller?                 4. Can a tiger swim?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mouse (b)                            - yes (k)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fox (l)                                    - no (m) 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hare (a)                                - sometimes (u)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Which can run faster?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zebra (s)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bear (k)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a lion (o)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Can a penguin fly?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yes (r)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no (o)</a:t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sometimes (e)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http://img-fotki.yandex.ru/get/5114/159699517.cf/0_7f858_88159389_XL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810000"/>
            <a:ext cx="2743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00200" y="1600199"/>
          <a:ext cx="6172201" cy="4724400"/>
        </p:xfrm>
        <a:graphic>
          <a:graphicData uri="http://schemas.openxmlformats.org/drawingml/2006/table">
            <a:tbl>
              <a:tblPr/>
              <a:tblGrid>
                <a:gridCol w="2057185"/>
                <a:gridCol w="2057185"/>
                <a:gridCol w="2057831"/>
              </a:tblGrid>
              <a:tr h="1574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latin typeface="Times New Roman"/>
                          <a:ea typeface="Calibri"/>
                          <a:cs typeface="Times New Roman"/>
                        </a:rPr>
                        <a:t>D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007DEB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272AE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L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EB80A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O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N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FFFF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7FD13B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7030A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U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7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7200" b="1" dirty="0">
                          <a:solidFill>
                            <a:srgbClr val="A6A6A6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K</a:t>
                      </a:r>
                      <a:endParaRPr lang="ru-RU" sz="7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618" marR="576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76400" y="609600"/>
            <a:ext cx="64008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Colored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dream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295400" y="838200"/>
            <a:ext cx="723900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Riddles. All in the family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676400"/>
            <a:ext cx="5562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1) Your mother’s father.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2) Your father’s sister.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3) Your father’s mother.</a:t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4) Your sister’s daughter.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norbekovclub.ru/upload/blog/359/359fcf4e8e1881b39e63998808378e6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3657600"/>
            <a:ext cx="3733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600200" y="457201"/>
            <a:ext cx="6553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Friendly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numbers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3000" y="1219200"/>
          <a:ext cx="7315200" cy="5416911"/>
        </p:xfrm>
        <a:graphic>
          <a:graphicData uri="http://schemas.openxmlformats.org/drawingml/2006/table">
            <a:tbl>
              <a:tblPr/>
              <a:tblGrid>
                <a:gridCol w="1066802"/>
                <a:gridCol w="1371600"/>
                <a:gridCol w="1219200"/>
                <a:gridCol w="1219200"/>
                <a:gridCol w="1219200"/>
                <a:gridCol w="1219198"/>
              </a:tblGrid>
              <a:tr h="82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Aa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eight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Bb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fifteen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Cc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two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Dd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six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Ee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twenty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Ff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seven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06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Gg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Hh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seventeen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Ii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fourteen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Jj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eleven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Kk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twelve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Ll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nineteen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Mm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twenty six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five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Oo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twenty five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Pp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twenty one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Qq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thirteen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Rr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twenty two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6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Ss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twenty three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Tt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one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Uu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sixteen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Vv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three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Ww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twenty four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Xx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eighteen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6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Yy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nine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Zz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four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952" marR="569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914400" y="762000"/>
            <a:ext cx="7696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Puzzle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This picture is between a bird and an apple.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bud-molod.ru/images/articles/a1005zxr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124200"/>
            <a:ext cx="2286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i014.radikal.ru/0804/59/34f9de8dbd3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8194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495800" y="3505200"/>
            <a:ext cx="91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001000" y="3505200"/>
            <a:ext cx="685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286000" y="4876801"/>
            <a:ext cx="76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cksinfo.com/clipart/society/police/police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1" y="2667000"/>
            <a:ext cx="1981200" cy="2971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i1.i.ua/prikol/pic/1/3/623031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3733800"/>
            <a:ext cx="2209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flipH="1">
            <a:off x="7543800" y="4038600"/>
            <a:ext cx="7442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10668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This picture is next to a policeman and a horse.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91200" y="1905000"/>
            <a:ext cx="106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3276600"/>
            <a:ext cx="990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topglobus.ru/skin/smile/s388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1849" y="2344118"/>
            <a:ext cx="3536151" cy="306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981200" y="3124200"/>
            <a:ext cx="114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1430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This picture is on the left of the flower.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flipH="1">
            <a:off x="7010398" y="3982996"/>
            <a:ext cx="8382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76800" y="5181600"/>
            <a:ext cx="83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00200" y="1219200"/>
            <a:ext cx="6096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This picture is above the doll.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img11.nnm.ru/c/0/6/f/1/987e9dcb6750c4a7086b604069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9925" y="2743200"/>
            <a:ext cx="27241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962400" y="1524001"/>
            <a:ext cx="1295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  s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00800" y="3505200"/>
            <a:ext cx="1371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676400" y="3048000"/>
            <a:ext cx="99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1295400"/>
            <a:ext cx="57479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This picture is under a tree.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www.cjafoundation.org/images/CJAF%20GIMP%20Logo%20transparent%20201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487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191000" y="5029200"/>
            <a:ext cx="83820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</a:t>
            </a: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1800" y="3244334"/>
            <a:ext cx="91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5400" y="3244334"/>
            <a:ext cx="106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184</Words>
  <PresentationFormat>Экран (4:3)</PresentationFormat>
  <Paragraphs>105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  Волшебный лабиринт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Волшебный лабиринт</dc:title>
  <dc:creator>Евгений</dc:creator>
  <cp:lastModifiedBy>Евгений</cp:lastModifiedBy>
  <cp:revision>14</cp:revision>
  <dcterms:created xsi:type="dcterms:W3CDTF">2013-02-10T02:59:08Z</dcterms:created>
  <dcterms:modified xsi:type="dcterms:W3CDTF">2013-02-13T10:53:12Z</dcterms:modified>
</cp:coreProperties>
</file>