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85" r:id="rId3"/>
    <p:sldId id="286" r:id="rId4"/>
    <p:sldId id="268" r:id="rId5"/>
    <p:sldId id="269" r:id="rId6"/>
    <p:sldId id="257" r:id="rId7"/>
    <p:sldId id="265" r:id="rId8"/>
    <p:sldId id="259" r:id="rId9"/>
    <p:sldId id="271" r:id="rId10"/>
    <p:sldId id="262" r:id="rId11"/>
    <p:sldId id="272" r:id="rId12"/>
    <p:sldId id="273" r:id="rId13"/>
    <p:sldId id="278" r:id="rId14"/>
    <p:sldId id="283" r:id="rId15"/>
    <p:sldId id="282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00" autoAdjust="0"/>
  </p:normalViewPr>
  <p:slideViewPr>
    <p:cSldViewPr>
      <p:cViewPr varScale="1">
        <p:scale>
          <a:sx n="42" d="100"/>
          <a:sy n="42" d="100"/>
        </p:scale>
        <p:origin x="-8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8AFF1-93F0-4ED1-93FC-6D7FB08DA584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DB171-BAFE-4CEA-8916-C7C77DBD2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641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DB171-BAFE-4CEA-8916-C7C77DBD2C5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E2BB-5656-40C7-8B76-355A692B2276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7D03-C3A0-4C73-96B3-8CD5E1D18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E2BB-5656-40C7-8B76-355A692B2276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7D03-C3A0-4C73-96B3-8CD5E1D18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E2BB-5656-40C7-8B76-355A692B2276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7D03-C3A0-4C73-96B3-8CD5E1D18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E2BB-5656-40C7-8B76-355A692B2276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7D03-C3A0-4C73-96B3-8CD5E1D18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E2BB-5656-40C7-8B76-355A692B2276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7D03-C3A0-4C73-96B3-8CD5E1D18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E2BB-5656-40C7-8B76-355A692B2276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7D03-C3A0-4C73-96B3-8CD5E1D18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E2BB-5656-40C7-8B76-355A692B2276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7D03-C3A0-4C73-96B3-8CD5E1D18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E2BB-5656-40C7-8B76-355A692B2276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7D03-C3A0-4C73-96B3-8CD5E1D18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E2BB-5656-40C7-8B76-355A692B2276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7D03-C3A0-4C73-96B3-8CD5E1D18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E2BB-5656-40C7-8B76-355A692B2276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7D03-C3A0-4C73-96B3-8CD5E1D18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E2BB-5656-40C7-8B76-355A692B2276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D57D03-C3A0-4C73-96B3-8CD5E1D18C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5CE2BB-5656-40C7-8B76-355A692B2276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D57D03-C3A0-4C73-96B3-8CD5E1D18CD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1%84%D0%B8%D0%B3%D1%83%D1%80%D0%BD%D0%BE%D0%B5%20%D0%BA%D0%B0%D1%82%D0%B0%D0%BD%D0%B8%D0%B5%20%D0%BB%D1%83%D1%87%D1%88%D0%B8%D0%B5%20%D1%84%D0%BE%D1%82%D0%BE%20%D0%BA%D0%BE%D0%BD%D1%8C%D0%BA%D0%B8&amp;fp=0&amp;pos=3&amp;uinfo=ww-1464-wh-858-fw-1239-fh-598-pd-1&amp;rpt=simage&amp;img_url=http://www.ellf.ru/uploads/posts/2013-07/thumbs/1374463333_003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animashki.kak2z.org/oneimg.php?cat=39&amp;pn=2&amp;file=144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animashki.kak2z.org/oneimg.php?cat=39&amp;pn=4&amp;file=20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animashki.kak2z.org/oneimg.php?cat=39&amp;pn=2&amp;file=144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animashki.kak2z.org/oneimg.php?cat=39&amp;pn=2&amp;file=144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animashki.kak2z.org/oneimg.php?cat=39&amp;pn=2&amp;file=144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91880" y="4797152"/>
            <a:ext cx="4752528" cy="1089412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ru-RU" dirty="0" smtClean="0">
                <a:ln>
                  <a:solidFill>
                    <a:schemeClr val="bg1">
                      <a:alpha val="54000"/>
                    </a:schemeClr>
                  </a:solidFill>
                </a:ln>
                <a:effectLst>
                  <a:outerShdw blurRad="12700" dist="50800" dir="5400000" algn="ctr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ФИГУРНОЕ КАТАНИЕ</a:t>
            </a:r>
            <a:endParaRPr lang="ru-RU" dirty="0">
              <a:ln>
                <a:solidFill>
                  <a:schemeClr val="bg1">
                    <a:alpha val="54000"/>
                  </a:schemeClr>
                </a:solidFill>
              </a:ln>
              <a:effectLst>
                <a:outerShdw blurRad="12700" dist="50800" dir="5400000" algn="ctr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3024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/>
              <a:t>ПРЕЗЕНТАЦИЯ-  Проект </a:t>
            </a:r>
          </a:p>
          <a:p>
            <a:pPr algn="ctr">
              <a:buNone/>
            </a:pPr>
            <a:r>
              <a:rPr lang="ru-RU" sz="2400" dirty="0" smtClean="0"/>
              <a:t>Ученицы 4 класса  Б</a:t>
            </a:r>
          </a:p>
          <a:p>
            <a:pPr algn="ctr">
              <a:buNone/>
            </a:pPr>
            <a:r>
              <a:rPr lang="ru-RU" sz="2400" dirty="0" err="1" smtClean="0"/>
              <a:t>Косинцевой</a:t>
            </a:r>
            <a:r>
              <a:rPr lang="ru-RU" sz="2400" dirty="0" smtClean="0"/>
              <a:t> Екатерины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764704"/>
            <a:ext cx="3096344" cy="79208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Женское</a:t>
            </a: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ОДИНОЧНОЕ КАТАНИЕ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078" name="AutoShape 6" descr="Анимация Спорт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276872"/>
            <a:ext cx="33843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Первый чемпионат мира среди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женщин-одиночниц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прошёл в конце января 1906 года в швейцарском Давосе. Но еще в 1901 году, под давлением общественности, ИСУ в виде исключения позволил участвовать в мужских соревнованиях женщине — англичанке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Медж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Сайерс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8280" y="764704"/>
            <a:ext cx="447572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544938" y="6491190"/>
            <a:ext cx="1425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Ирина Слуцкая</a:t>
            </a:r>
            <a:endParaRPr lang="ru-RU" sz="14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935480"/>
            <a:ext cx="5482952" cy="300568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onstantia" panose="02030602050306030303" pitchFamily="18" charset="0"/>
              </a:rPr>
              <a:t>Дольше всего наград пришлось нам ждать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onstantia" panose="02030602050306030303" pitchFamily="18" charset="0"/>
              </a:rPr>
              <a:t>в женском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onstantia" panose="02030602050306030303" pitchFamily="18" charset="0"/>
              </a:rPr>
              <a:t>одиночном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onstantia" panose="02030602050306030303" pitchFamily="18" charset="0"/>
              </a:rPr>
              <a:t>катании. 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Constantia" panose="02030602050306030303" pitchFamily="18" charset="0"/>
              </a:rPr>
              <a:t>В 1984 году первую олимпийскую медаль для нашей страны завоевала </a:t>
            </a:r>
            <a:r>
              <a:rPr lang="ru-RU" sz="1900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Кира Иванова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Constantia" panose="02030602050306030303" pitchFamily="18" charset="0"/>
              </a:rPr>
              <a:t>. Она стала третьей на олимпиаде в Сараево. </a:t>
            </a:r>
          </a:p>
          <a:p>
            <a:pPr algn="ctr">
              <a:buNone/>
            </a:pP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Constantia" panose="02030602050306030303" pitchFamily="18" charset="0"/>
              </a:rPr>
              <a:t>В 2002 году </a:t>
            </a:r>
            <a:r>
              <a:rPr lang="ru-RU" sz="1900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Ирина Слуцкая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Constantia" panose="02030602050306030303" pitchFamily="18" charset="0"/>
              </a:rPr>
              <a:t> стала серебряной, а в 2006 году бронзовой 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  <a:latin typeface="Constantia" panose="02030602050306030303" pitchFamily="18" charset="0"/>
              </a:rPr>
              <a:t>призёркой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Constantia" panose="02030602050306030303" pitchFamily="18" charset="0"/>
              </a:rPr>
              <a:t> Олимпийских игр.</a:t>
            </a:r>
          </a:p>
          <a:p>
            <a:pPr algn="ctr">
              <a:buNone/>
            </a:pP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Constantia" panose="02030602050306030303" pitchFamily="18" charset="0"/>
              </a:rPr>
              <a:t>Каждая олимпийская медаль в женском фигурном катании на вес золота. Будем надеяться, что олимпиада в Сочи принесет нам долгожданное первое место в этом виде спорта!</a:t>
            </a:r>
          </a:p>
          <a:p>
            <a:pPr algn="ctr">
              <a:buNone/>
            </a:pP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50" name="AutoShape 2" descr="Анимация Спорт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836712"/>
            <a:ext cx="835292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Женское фигурное катание в СССР и РОССИИ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6176" y="1700808"/>
            <a:ext cx="2591092" cy="387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052736"/>
            <a:ext cx="3096344" cy="5760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парНОЕ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КАТАНИЕ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078" name="AutoShape 6" descr="Анимация Спорт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276872"/>
            <a:ext cx="45365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Парное фигурное катание в 1897 году было кодифицировано как вид спорта. Но официально первые соревнования прошли только в 1908 году в Санкт-Петербурге. Немецкие фигуристы Анна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Хюблер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и Генрих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Бургер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вошли в историю как первые олимпийские чемпионы в парном катании.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Это самый успешный для нашей страны вид фигурного катания. Ирина Роднина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10 раз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!!!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стояла на высшей ступени пьедестала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чемпионата мира сначала в паре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 Алексеем Улановым, а затем с Александром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Зайцевым и 3 раза становилась олимпийской чемпионкой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836712"/>
            <a:ext cx="421196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796136" y="6492590"/>
            <a:ext cx="32889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Екатерина Гордеева / Сергей Гриньков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836712"/>
            <a:ext cx="6696744" cy="720080"/>
          </a:xfrm>
        </p:spPr>
        <p:txBody>
          <a:bodyPr>
            <a:normAutofit fontScale="92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парное катание в СССР и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628801"/>
            <a:ext cx="55446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 1964 году первую олимпийскую и сразу золотую медаль завоевали </a:t>
            </a:r>
            <a:r>
              <a:rPr lang="ru-RU" i="1" dirty="0" smtClean="0">
                <a:solidFill>
                  <a:srgbClr val="C00000"/>
                </a:solidFill>
              </a:rPr>
              <a:t>Людмила Белоусова и Олег Протопопов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Они же стали чемпионами в 1968.</a:t>
            </a:r>
          </a:p>
          <a:p>
            <a:pPr algn="just"/>
            <a:r>
              <a:rPr lang="ru-RU" dirty="0" smtClean="0"/>
              <a:t>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 1972 выиграли </a:t>
            </a:r>
            <a:r>
              <a:rPr lang="ru-RU" i="1" dirty="0" smtClean="0">
                <a:solidFill>
                  <a:srgbClr val="C00000"/>
                </a:solidFill>
              </a:rPr>
              <a:t>Ирина Роднина и Алексей Уланов</a:t>
            </a:r>
            <a:r>
              <a:rPr lang="ru-RU" dirty="0" smtClean="0"/>
              <a:t> 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 1976 и 1980 году</a:t>
            </a:r>
            <a:r>
              <a:rPr lang="ru-RU" dirty="0" smtClean="0"/>
              <a:t>	 </a:t>
            </a:r>
            <a:r>
              <a:rPr lang="ru-RU" i="1" dirty="0" smtClean="0">
                <a:solidFill>
                  <a:srgbClr val="C00000"/>
                </a:solidFill>
              </a:rPr>
              <a:t>Ирина Роднина и Александр Зайцев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1984</a:t>
            </a:r>
            <a:r>
              <a:rPr lang="ru-RU" dirty="0" smtClean="0"/>
              <a:t> - </a:t>
            </a:r>
            <a:r>
              <a:rPr lang="ru-RU" i="1" dirty="0" smtClean="0">
                <a:solidFill>
                  <a:srgbClr val="C00000"/>
                </a:solidFill>
              </a:rPr>
              <a:t>Елена </a:t>
            </a:r>
            <a:r>
              <a:rPr lang="ru-RU" i="1" dirty="0" err="1" smtClean="0">
                <a:solidFill>
                  <a:srgbClr val="C00000"/>
                </a:solidFill>
              </a:rPr>
              <a:t>Валова</a:t>
            </a:r>
            <a:r>
              <a:rPr lang="ru-RU" i="1" dirty="0" smtClean="0">
                <a:solidFill>
                  <a:srgbClr val="C00000"/>
                </a:solidFill>
              </a:rPr>
              <a:t> / Олег Васильев</a:t>
            </a:r>
          </a:p>
          <a:p>
            <a:pPr algn="just"/>
            <a:r>
              <a:rPr lang="ru-RU" dirty="0" smtClean="0"/>
              <a:t>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1988</a:t>
            </a:r>
            <a:r>
              <a:rPr lang="ru-RU" dirty="0" smtClean="0"/>
              <a:t> - </a:t>
            </a:r>
            <a:r>
              <a:rPr lang="ru-RU" i="1" dirty="0" smtClean="0">
                <a:solidFill>
                  <a:srgbClr val="C00000"/>
                </a:solidFill>
              </a:rPr>
              <a:t>Екатерина Гордеева / Сергей </a:t>
            </a:r>
            <a:r>
              <a:rPr lang="ru-RU" i="1" dirty="0" err="1" smtClean="0">
                <a:solidFill>
                  <a:srgbClr val="C00000"/>
                </a:solidFill>
              </a:rPr>
              <a:t>Гриньков</a:t>
            </a:r>
            <a:endParaRPr lang="ru-RU" i="1" dirty="0" smtClean="0">
              <a:solidFill>
                <a:srgbClr val="C00000"/>
              </a:solidFill>
            </a:endParaRPr>
          </a:p>
          <a:p>
            <a:pPr algn="just"/>
            <a:r>
              <a:rPr lang="ru-RU" dirty="0" smtClean="0"/>
              <a:t>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1992</a:t>
            </a:r>
            <a:r>
              <a:rPr lang="ru-RU" dirty="0" smtClean="0"/>
              <a:t> – </a:t>
            </a:r>
            <a:r>
              <a:rPr lang="ru-RU" i="1" dirty="0" smtClean="0">
                <a:solidFill>
                  <a:srgbClr val="C00000"/>
                </a:solidFill>
              </a:rPr>
              <a:t>Наталья </a:t>
            </a:r>
            <a:r>
              <a:rPr lang="ru-RU" i="1" dirty="0" err="1" smtClean="0">
                <a:solidFill>
                  <a:srgbClr val="C00000"/>
                </a:solidFill>
              </a:rPr>
              <a:t>Мишкутенок</a:t>
            </a:r>
            <a:r>
              <a:rPr lang="ru-RU" i="1" dirty="0" smtClean="0">
                <a:solidFill>
                  <a:srgbClr val="C00000"/>
                </a:solidFill>
              </a:rPr>
              <a:t> / Артур Дмитриев</a:t>
            </a:r>
          </a:p>
          <a:p>
            <a:pPr algn="just"/>
            <a:r>
              <a:rPr lang="ru-RU" dirty="0" smtClean="0"/>
              <a:t>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1994</a:t>
            </a:r>
            <a:r>
              <a:rPr lang="ru-RU" dirty="0" smtClean="0"/>
              <a:t> - </a:t>
            </a:r>
            <a:r>
              <a:rPr lang="ru-RU" i="1" dirty="0" smtClean="0">
                <a:solidFill>
                  <a:srgbClr val="C00000"/>
                </a:solidFill>
              </a:rPr>
              <a:t>Екатерина Гордеева / Сергей </a:t>
            </a:r>
            <a:r>
              <a:rPr lang="ru-RU" i="1" dirty="0" err="1" smtClean="0">
                <a:solidFill>
                  <a:srgbClr val="C00000"/>
                </a:solidFill>
              </a:rPr>
              <a:t>Гриньков</a:t>
            </a:r>
            <a:endParaRPr lang="ru-RU" i="1" dirty="0" smtClean="0">
              <a:solidFill>
                <a:srgbClr val="C00000"/>
              </a:solidFill>
            </a:endParaRPr>
          </a:p>
          <a:p>
            <a:pPr algn="just"/>
            <a:r>
              <a:rPr lang="ru-RU" dirty="0" smtClean="0"/>
              <a:t>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1998</a:t>
            </a:r>
            <a:r>
              <a:rPr lang="ru-RU" dirty="0" smtClean="0"/>
              <a:t> - </a:t>
            </a:r>
            <a:r>
              <a:rPr lang="ru-RU" i="1" dirty="0" smtClean="0">
                <a:solidFill>
                  <a:srgbClr val="C00000"/>
                </a:solidFill>
              </a:rPr>
              <a:t>Оксана Казакова / Артур Дмитриев</a:t>
            </a:r>
          </a:p>
          <a:p>
            <a:pPr algn="just"/>
            <a:r>
              <a:rPr lang="ru-RU" dirty="0" smtClean="0"/>
              <a:t>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2002</a:t>
            </a:r>
            <a:r>
              <a:rPr lang="ru-RU" dirty="0" smtClean="0"/>
              <a:t> - </a:t>
            </a:r>
            <a:r>
              <a:rPr lang="ru-RU" i="1" dirty="0" smtClean="0">
                <a:solidFill>
                  <a:srgbClr val="C00000"/>
                </a:solidFill>
              </a:rPr>
              <a:t>Елена Бережная / Антон </a:t>
            </a:r>
            <a:r>
              <a:rPr lang="ru-RU" i="1" dirty="0" err="1" smtClean="0">
                <a:solidFill>
                  <a:srgbClr val="C00000"/>
                </a:solidFill>
              </a:rPr>
              <a:t>Сихарулидзе</a:t>
            </a:r>
            <a:endParaRPr lang="ru-RU" dirty="0" smtClean="0"/>
          </a:p>
          <a:p>
            <a:pPr algn="just"/>
            <a:r>
              <a:rPr lang="ru-RU" dirty="0" smtClean="0"/>
              <a:t>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2006</a:t>
            </a:r>
            <a:r>
              <a:rPr lang="ru-RU" dirty="0" smtClean="0"/>
              <a:t> -</a:t>
            </a:r>
            <a:r>
              <a:rPr lang="ru-RU" i="1" dirty="0" smtClean="0">
                <a:solidFill>
                  <a:srgbClr val="C00000"/>
                </a:solidFill>
              </a:rPr>
              <a:t>Татьяна </a:t>
            </a:r>
            <a:r>
              <a:rPr lang="ru-RU" i="1" dirty="0" err="1" smtClean="0">
                <a:solidFill>
                  <a:srgbClr val="C00000"/>
                </a:solidFill>
              </a:rPr>
              <a:t>Тотьмянина</a:t>
            </a:r>
            <a:r>
              <a:rPr lang="ru-RU" i="1" dirty="0" smtClean="0">
                <a:solidFill>
                  <a:srgbClr val="C00000"/>
                </a:solidFill>
              </a:rPr>
              <a:t> / Максим Маринин</a:t>
            </a:r>
            <a:r>
              <a:rPr lang="ru-RU" dirty="0" smtClean="0"/>
              <a:t>		</a:t>
            </a:r>
          </a:p>
          <a:p>
            <a:pPr algn="just"/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805264"/>
            <a:ext cx="7848872" cy="80021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12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золотых </a:t>
            </a:r>
            <a:r>
              <a:rPr lang="ru-RU" sz="2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7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серебрянных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и </a:t>
            </a:r>
            <a:r>
              <a:rPr lang="ru-RU" sz="2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бронзовую медаль завоевали наши пары на олимпийских играх !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348880"/>
            <a:ext cx="2582666" cy="264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908720"/>
            <a:ext cx="3096344" cy="64807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242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Танцы на льду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078" name="AutoShape 6" descr="Анимация Спорт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33843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Спортивные танцы на льду возникли в 1930-е годы в Великобритании, а затем получили распространение во всём мире. В 1952 году спортивные танцы были включены в программу чемпионатов мира и Европы. На зимних Олимпийских играх танцы на льду дебютировали в 1976 году. И первое золото Олимпиады было наше!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7608" y="836712"/>
            <a:ext cx="4636392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940152" y="6535216"/>
            <a:ext cx="31699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/>
              <a:t>Татьяна </a:t>
            </a:r>
            <a:r>
              <a:rPr lang="ru-RU" sz="1400" i="1" dirty="0" err="1"/>
              <a:t>Навка</a:t>
            </a:r>
            <a:r>
              <a:rPr lang="ru-RU" sz="1400" i="1" dirty="0"/>
              <a:t> / Роман Костомаров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836712"/>
            <a:ext cx="6696744" cy="720080"/>
          </a:xfrm>
        </p:spPr>
        <p:txBody>
          <a:bodyPr>
            <a:normAutofit fontScale="92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Танцы на льду в СССР и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060848"/>
            <a:ext cx="5976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Первую в истории олимпийских игр золотую медаль в танцах на льду в 1976 году завоевали  наши советские спортсмены </a:t>
            </a:r>
            <a:r>
              <a:rPr lang="ru-RU" i="1" dirty="0" smtClean="0">
                <a:solidFill>
                  <a:srgbClr val="C00000"/>
                </a:solidFill>
              </a:rPr>
              <a:t>Людмила Пахомова и Александр Горшков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 1980 году чемпионами стали </a:t>
            </a:r>
            <a:r>
              <a:rPr lang="ru-RU" i="1" dirty="0" smtClean="0">
                <a:solidFill>
                  <a:srgbClr val="C00000"/>
                </a:solidFill>
              </a:rPr>
              <a:t>Наталья </a:t>
            </a:r>
            <a:r>
              <a:rPr lang="ru-RU" i="1" dirty="0" err="1" smtClean="0">
                <a:solidFill>
                  <a:srgbClr val="C00000"/>
                </a:solidFill>
              </a:rPr>
              <a:t>Лининчук</a:t>
            </a:r>
            <a:r>
              <a:rPr lang="ru-RU" i="1" dirty="0" smtClean="0">
                <a:solidFill>
                  <a:srgbClr val="C00000"/>
                </a:solidFill>
              </a:rPr>
              <a:t> / Геннадий </a:t>
            </a:r>
            <a:r>
              <a:rPr lang="ru-RU" i="1" dirty="0" err="1" smtClean="0">
                <a:solidFill>
                  <a:srgbClr val="C00000"/>
                </a:solidFill>
              </a:rPr>
              <a:t>Карпоносов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ru-RU" dirty="0" smtClean="0"/>
              <a:t>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1988 год </a:t>
            </a:r>
            <a:r>
              <a:rPr lang="ru-RU" i="1" dirty="0" smtClean="0">
                <a:solidFill>
                  <a:srgbClr val="C00000"/>
                </a:solidFill>
              </a:rPr>
              <a:t>Наталья </a:t>
            </a:r>
            <a:r>
              <a:rPr lang="ru-RU" i="1" dirty="0" err="1" smtClean="0">
                <a:solidFill>
                  <a:srgbClr val="C00000"/>
                </a:solidFill>
              </a:rPr>
              <a:t>Бестемьянова</a:t>
            </a:r>
            <a:r>
              <a:rPr lang="ru-RU" i="1" dirty="0" smtClean="0">
                <a:solidFill>
                  <a:srgbClr val="C00000"/>
                </a:solidFill>
              </a:rPr>
              <a:t> / Андрей Букин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ru-RU" dirty="0" smtClean="0"/>
              <a:t>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1992</a:t>
            </a:r>
            <a:r>
              <a:rPr lang="ru-RU" dirty="0" smtClean="0"/>
              <a:t> - </a:t>
            </a:r>
            <a:r>
              <a:rPr lang="ru-RU" i="1" dirty="0" smtClean="0">
                <a:solidFill>
                  <a:srgbClr val="C00000"/>
                </a:solidFill>
              </a:rPr>
              <a:t>Марина Климова / Сергей Пономаренко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1994, 1998 </a:t>
            </a:r>
            <a:r>
              <a:rPr lang="ru-RU" dirty="0" smtClean="0"/>
              <a:t>- </a:t>
            </a:r>
            <a:r>
              <a:rPr lang="ru-RU" i="1" dirty="0" smtClean="0">
                <a:solidFill>
                  <a:srgbClr val="C00000"/>
                </a:solidFill>
              </a:rPr>
              <a:t>Оксана </a:t>
            </a:r>
            <a:r>
              <a:rPr lang="ru-RU" i="1" dirty="0" err="1" smtClean="0">
                <a:solidFill>
                  <a:srgbClr val="C00000"/>
                </a:solidFill>
              </a:rPr>
              <a:t>Грищук</a:t>
            </a:r>
            <a:r>
              <a:rPr lang="ru-RU" i="1" dirty="0" smtClean="0">
                <a:solidFill>
                  <a:srgbClr val="C00000"/>
                </a:solidFill>
              </a:rPr>
              <a:t> / Евгений Платов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2006</a:t>
            </a:r>
            <a:r>
              <a:rPr lang="ru-RU" dirty="0" smtClean="0"/>
              <a:t> - </a:t>
            </a:r>
            <a:r>
              <a:rPr lang="ru-RU" i="1" dirty="0" smtClean="0">
                <a:solidFill>
                  <a:srgbClr val="C00000"/>
                </a:solidFill>
              </a:rPr>
              <a:t>Татьяна </a:t>
            </a:r>
            <a:r>
              <a:rPr lang="ru-RU" i="1" dirty="0" err="1" smtClean="0">
                <a:solidFill>
                  <a:srgbClr val="C00000"/>
                </a:solidFill>
              </a:rPr>
              <a:t>Навка</a:t>
            </a:r>
            <a:r>
              <a:rPr lang="ru-RU" i="1" dirty="0" smtClean="0">
                <a:solidFill>
                  <a:srgbClr val="C00000"/>
                </a:solidFill>
              </a:rPr>
              <a:t> / Роман Костомаров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ru-RU" dirty="0" smtClean="0"/>
              <a:t>		</a:t>
            </a:r>
          </a:p>
          <a:p>
            <a:pPr algn="just"/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805264"/>
            <a:ext cx="7848872" cy="80021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7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золотых </a:t>
            </a:r>
            <a:r>
              <a:rPr lang="ru-RU" sz="2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5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серебрянных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и </a:t>
            </a:r>
            <a:r>
              <a:rPr lang="ru-RU" sz="2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бронзовых медалей завоевали наши танцоры на олимпийских играх!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7048" y="2060848"/>
            <a:ext cx="2057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908720"/>
            <a:ext cx="3096344" cy="64807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242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Синхронное катание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078" name="AutoShape 6" descr="Анимация Спорт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44824"/>
            <a:ext cx="3888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Синхронное фигурное катание — новейшая дисциплина фигурного катания. В современном виде синхронное катание появилось в 60-х годах в США. Первые официальные соревнования по синхронному фигурному катанию прошли в 1976 году. В 1994 году Международный союз конькобежцев (ISU), официально признал синхронное фигурное катание пятой дисциплиной фигурного катания Первый чемпионат мира под эгидой Международного союза конькобежцев прошел в 2000 году.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62014" y="1196752"/>
            <a:ext cx="5081986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49694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/>
              <a:t>Цель проекта</a:t>
            </a:r>
            <a:r>
              <a:rPr lang="ru-RU" sz="2000" dirty="0" smtClean="0"/>
              <a:t>:</a:t>
            </a:r>
          </a:p>
          <a:p>
            <a:pPr fontAlgn="base"/>
            <a:r>
              <a:rPr lang="ru-RU" sz="2000" dirty="0" smtClean="0"/>
              <a:t>- расширить кругозор;</a:t>
            </a:r>
          </a:p>
          <a:p>
            <a:pPr fontAlgn="base"/>
            <a:r>
              <a:rPr lang="ru-RU" sz="2000" dirty="0" smtClean="0"/>
              <a:t>- воспитывать чувство патриотизма, интерес к спорту;</a:t>
            </a:r>
          </a:p>
          <a:p>
            <a:pPr fontAlgn="base"/>
            <a:r>
              <a:rPr lang="ru-RU" sz="2000" dirty="0" smtClean="0"/>
              <a:t>- пробудить желание исследовать, анализировать, самостоятельно делать выводы.  </a:t>
            </a:r>
          </a:p>
          <a:p>
            <a:pPr fontAlgn="base"/>
            <a:r>
              <a:rPr lang="ru-RU" sz="2000" b="1" dirty="0" smtClean="0"/>
              <a:t>Гипотеза исследования: фигурное катание</a:t>
            </a:r>
            <a:r>
              <a:rPr lang="ru-RU" sz="2000" dirty="0" smtClean="0"/>
              <a:t> является одним из видов спорта, который дает разнообразные возможности воспитания сознательной дисциплины и коллективного мышления и действий, приводит к коррекции </a:t>
            </a:r>
            <a:r>
              <a:rPr lang="ru-RU" sz="2000" dirty="0" err="1" smtClean="0"/>
              <a:t>самоотношения</a:t>
            </a:r>
            <a:r>
              <a:rPr lang="ru-RU" sz="2000" dirty="0" smtClean="0"/>
              <a:t>, повышению самооценки.</a:t>
            </a:r>
          </a:p>
          <a:p>
            <a:pPr fontAlgn="base"/>
            <a:r>
              <a:rPr lang="ru-RU" sz="2000" b="1" dirty="0" smtClean="0"/>
              <a:t>Задачи проекта</a:t>
            </a:r>
            <a:r>
              <a:rPr lang="ru-RU" sz="2000" dirty="0" smtClean="0"/>
              <a:t>:</a:t>
            </a:r>
          </a:p>
          <a:p>
            <a:pPr fontAlgn="base"/>
            <a:r>
              <a:rPr lang="ru-RU" sz="2000" dirty="0" smtClean="0"/>
              <a:t>- выбрать тему исследования;</a:t>
            </a:r>
          </a:p>
          <a:p>
            <a:pPr fontAlgn="base"/>
            <a:r>
              <a:rPr lang="ru-RU" sz="2000" dirty="0" smtClean="0"/>
              <a:t>- собрать максимальное количество информации по данной теме;</a:t>
            </a:r>
          </a:p>
          <a:p>
            <a:pPr fontAlgn="base"/>
            <a:r>
              <a:rPr lang="ru-RU" sz="2000" dirty="0" smtClean="0"/>
              <a:t>- обработать полученные данные и сделать выводы.</a:t>
            </a:r>
          </a:p>
          <a:p>
            <a:pPr fontAlgn="base"/>
            <a:r>
              <a:rPr lang="ru-RU" sz="2000" b="1" dirty="0" smtClean="0"/>
              <a:t>Методы проекта</a:t>
            </a:r>
            <a:r>
              <a:rPr lang="ru-RU" sz="2000" dirty="0" smtClean="0"/>
              <a:t>:</a:t>
            </a:r>
          </a:p>
          <a:p>
            <a:pPr fontAlgn="base"/>
            <a:r>
              <a:rPr lang="ru-RU" sz="2000" dirty="0" smtClean="0"/>
              <a:t>- поиск информации;</a:t>
            </a:r>
          </a:p>
          <a:p>
            <a:pPr fontAlgn="base"/>
            <a:r>
              <a:rPr lang="ru-RU" sz="2000" dirty="0" smtClean="0"/>
              <a:t>-отбор информации;</a:t>
            </a:r>
          </a:p>
          <a:p>
            <a:pPr fontAlgn="base"/>
            <a:r>
              <a:rPr lang="ru-RU" sz="2000" dirty="0" smtClean="0"/>
              <a:t>-систематизация собственного опыта;</a:t>
            </a:r>
          </a:p>
          <a:p>
            <a:pPr fontAlgn="base"/>
            <a:endParaRPr lang="ru-RU" dirty="0" smtClean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196752"/>
            <a:ext cx="565212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История фигурного катания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72816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Истоки фигурного катания лежат в далеком прошлом, и уходят корнями в бронзовый век (конец 4-го — начало 1-го тысячелетия до н. э.), об этом свидетельствуют находки археологов — костяные коньки, выполненные из фаланг конечностей крупных животных. Подобные находки встречаются во многих странах Европы, а самые древние «коньки» ( 3200 лет до н.э.) были обнаружены на берегу Южного Буга недалеко от Одессы.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364502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Однако рождение фигурного катания, как вида спорта, связывают с моментом, когда коньки начали изготавливать из железа, а не из кости. По данным исследований впервые это произошло в Голландии, в XII—XIV веке.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3834484"/>
            <a:ext cx="2088232" cy="139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196752"/>
            <a:ext cx="565212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История фигурного катания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72817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Первые клубы любителей фигурного катания появились в XVIII веке в Британской империи в Эдинбурге (1742 г.). Там же был разработан и перечень обязательных для исполнения в соревнованиях фигур, и первые официальные правила соревнований.</a:t>
            </a: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Из Европы фигурное катание попало в США и Канаду, где получило огромное развитие. Здесь были созданы многочисленные клубы фигуристов, разрабатывались новые модели коньков, создавалась своя школа техники. В развитии фигурного катания в Европе и, в частности, в России большую роль сыграл фигурист из Америки Джексон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Гейнс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          Его гастроли в 60-х годах 19 века по каткам  Европы вызвали восхищение любителей этого  вида спорта. Историки единодушно признают  его основоположником современного международного стиля фигурного   катания.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На I Конгрессе конькобежцев в 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1871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году 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        фигурное катание было признано как вид спорта.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196752"/>
            <a:ext cx="565212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История фигурного катания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420888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Фигурное катание на коньках в Россию привёз из Европы Петр I, самостоятельно придумавший новый способ крепления коньков к сапогам.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Русское фигурное катание, как вид спорта, зародилось в 1865 году. Тогда был открыт общественный каток в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Юсуповском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саду на Садовой улице. Этот каток был самым благоустроенным в России и с первых же дней стал центром подготовки фигуристов. На нём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 марта 1878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года состоялось первое состязание русских фигуристов.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9632" y="1988840"/>
            <a:ext cx="6624736" cy="51334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Мужское одиночное катание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2780928"/>
            <a:ext cx="6624735" cy="51334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Женское одиночное катание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2414" y="3556445"/>
            <a:ext cx="3600400" cy="51334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Парное катание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4365104"/>
            <a:ext cx="3600400" cy="51334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Танцы на льду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5312499"/>
            <a:ext cx="6624736" cy="51334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Групповое синхронное катание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980728"/>
            <a:ext cx="8352928" cy="51334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Дисциплины фигурного катания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1124744"/>
            <a:ext cx="3168352" cy="94539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Мужское одиночное</a:t>
            </a:r>
          </a:p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КАТАНИЕ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1472" y="764704"/>
            <a:ext cx="4752528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2682786"/>
            <a:ext cx="4032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1896-ом, в Санкт-Петербурге состоялся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первый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чемпионат мира по фигурному катанию среди мужчин. Принимало участие всего лишь 4 спортсмена.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479190" y="6473081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Алексей Ягудин</a:t>
            </a:r>
            <a:endParaRPr lang="ru-RU" sz="14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324036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 smtClean="0"/>
              <a:t>          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Первыми олимпийскими чемпионами в одиночном катании на играх в Лондоне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в 1908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г. стали Ульрих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Сальхов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из Швеции и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Николай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Панин-Коломенкин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из России. Русский фигурист, призер чемпионатов мира и Европы, был недосягаем в соревнованиях на лучшее исполнение так называемых специальных фигур — были тогда такие соревнования. Фигуристы сами чертили для себя сложные узоры, а затем с помощью коньков переносили их на лед. Фигуры, предложенные судейской коллегии Олимпийских игр Н.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Паниным-Коломенкиным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, были настолько оригинальны, красивы и сложны, что их посчитали абсолютно невыполнимыми. И когда русский фигурист все-таки начертил их, заслуженной наградой ему была золотая медаль — первая в истории отечественного спорта вообще!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4631615"/>
            <a:ext cx="2664296" cy="15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24128" y="4480316"/>
            <a:ext cx="1606108" cy="192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720080"/>
          </a:xfrm>
        </p:spPr>
        <p:txBody>
          <a:bodyPr>
            <a:normAutofit fontScale="92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Мужское фигурное катание в СССР и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276872"/>
            <a:ext cx="55446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ервую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медаль на олимпийских играх в 1972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году принес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rgbClr val="C00000"/>
                </a:solidFill>
              </a:rPr>
              <a:t>Сергей Четверухин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 первое золото в 1992 году завоевал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rgbClr val="C00000"/>
                </a:solidFill>
              </a:rPr>
              <a:t>Виктор Петренко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 1994 году олимпийским чемпионом стал </a:t>
            </a:r>
            <a:r>
              <a:rPr lang="ru-RU" i="1" dirty="0" smtClean="0">
                <a:solidFill>
                  <a:srgbClr val="C00000"/>
                </a:solidFill>
              </a:rPr>
              <a:t>Алексей Урманов.</a:t>
            </a:r>
          </a:p>
          <a:p>
            <a:pPr algn="just"/>
            <a:r>
              <a:rPr lang="ru-RU" dirty="0" smtClean="0"/>
              <a:t>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 1998 году  </a:t>
            </a:r>
            <a:r>
              <a:rPr lang="ru-RU" i="1" dirty="0" smtClean="0">
                <a:solidFill>
                  <a:srgbClr val="C00000"/>
                </a:solidFill>
              </a:rPr>
              <a:t>Илья Кулик.</a:t>
            </a:r>
          </a:p>
          <a:p>
            <a:pPr algn="just"/>
            <a:r>
              <a:rPr lang="ru-RU" i="1" dirty="0" smtClean="0">
                <a:solidFill>
                  <a:srgbClr val="C00000"/>
                </a:solidFill>
              </a:rPr>
              <a:t>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 2002 году </a:t>
            </a:r>
            <a:r>
              <a:rPr lang="ru-RU" i="1" dirty="0" smtClean="0">
                <a:solidFill>
                  <a:srgbClr val="C00000"/>
                </a:solidFill>
              </a:rPr>
              <a:t>Алексей Ягудин.</a:t>
            </a:r>
            <a:r>
              <a:rPr lang="ru-RU" dirty="0" smtClean="0"/>
              <a:t>      </a:t>
            </a:r>
          </a:p>
          <a:p>
            <a:pPr algn="just"/>
            <a:r>
              <a:rPr lang="ru-RU" dirty="0" smtClean="0"/>
              <a:t>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 2006 году </a:t>
            </a:r>
            <a:r>
              <a:rPr lang="ru-RU" i="1" dirty="0" smtClean="0">
                <a:solidFill>
                  <a:srgbClr val="C00000"/>
                </a:solidFill>
              </a:rPr>
              <a:t>Евгений Плющенко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445224"/>
            <a:ext cx="7848872" cy="80021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5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золотых </a:t>
            </a:r>
            <a:r>
              <a:rPr lang="ru-RU" sz="2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4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серебрянных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и </a:t>
            </a:r>
            <a:r>
              <a:rPr lang="ru-RU" sz="2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бронзовую медаль завоевали наши мужчины на олимпийских играх !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43769" y="2109593"/>
            <a:ext cx="2086942" cy="298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1053</TotalTime>
  <Words>1097</Words>
  <Application>Microsoft Office PowerPoint</Application>
  <PresentationFormat>Экран (4:3)</PresentationFormat>
  <Paragraphs>86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Oleg</dc:creator>
  <cp:lastModifiedBy>Владислав</cp:lastModifiedBy>
  <cp:revision>135</cp:revision>
  <dcterms:created xsi:type="dcterms:W3CDTF">2013-11-23T18:09:55Z</dcterms:created>
  <dcterms:modified xsi:type="dcterms:W3CDTF">2017-02-12T09:35:22Z</dcterms:modified>
</cp:coreProperties>
</file>