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4"/>
  </p:notesMasterIdLst>
  <p:sldIdLst>
    <p:sldId id="256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60051B-16B0-4C6C-9520-59A0E384BC11}" type="datetimeFigureOut">
              <a:rPr lang="ru-RU" smtClean="0"/>
              <a:t>06.11.2017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83C51E-934C-4FAC-B454-3978926707C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327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41E699-6E4D-4992-AE5A-E5E6518E2D3B}" type="slidenum">
              <a:rPr lang="ru-RU" smtClean="0"/>
              <a:pPr/>
              <a:t>2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13" Type="http://schemas.openxmlformats.org/officeDocument/2006/relationships/image" Target="../media/image11.gi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gif"/><Relationship Id="rId12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6" Type="http://schemas.openxmlformats.org/officeDocument/2006/relationships/image" Target="../media/image4.gif"/><Relationship Id="rId11" Type="http://schemas.openxmlformats.org/officeDocument/2006/relationships/image" Target="../media/image9.gif"/><Relationship Id="rId5" Type="http://schemas.openxmlformats.org/officeDocument/2006/relationships/image" Target="../media/image3.jpeg"/><Relationship Id="rId10" Type="http://schemas.openxmlformats.org/officeDocument/2006/relationships/image" Target="../media/image8.gif"/><Relationship Id="rId4" Type="http://schemas.openxmlformats.org/officeDocument/2006/relationships/image" Target="../media/image2.gif"/><Relationship Id="rId9" Type="http://schemas.openxmlformats.org/officeDocument/2006/relationships/image" Target="../media/image7.gif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Физкультминутка для глаз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black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45720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6" descr="black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0"/>
            <a:ext cx="4787900" cy="355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icture 7" descr="black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300413"/>
            <a:ext cx="45720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icture 8" descr="black4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6100" y="3300413"/>
            <a:ext cx="4787900" cy="355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6" name="AutoShape 10"/>
          <p:cNvSpPr>
            <a:spLocks noChangeArrowheads="1"/>
          </p:cNvSpPr>
          <p:nvPr/>
        </p:nvSpPr>
        <p:spPr bwMode="auto">
          <a:xfrm rot="-2453948">
            <a:off x="2987675" y="1989138"/>
            <a:ext cx="3384550" cy="3314700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rgbClr val="990099"/>
              </a:gs>
              <a:gs pos="100000">
                <a:srgbClr val="FF00FF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charset="-52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276600" y="2060575"/>
            <a:ext cx="2736850" cy="2954338"/>
          </a:xfrm>
          <a:prstGeom prst="star4">
            <a:avLst>
              <a:gd name="adj" fmla="val 11542"/>
            </a:avLst>
          </a:prstGeom>
          <a:gradFill rotWithShape="1">
            <a:gsLst>
              <a:gs pos="0">
                <a:schemeClr val="accent1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>
              <a:latin typeface="Calibri" charset="-52"/>
            </a:endParaRP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 rot="-1728264">
            <a:off x="6084888" y="765175"/>
            <a:ext cx="1795462" cy="1603375"/>
          </a:xfrm>
          <a:prstGeom prst="star5">
            <a:avLst/>
          </a:prstGeom>
          <a:gradFill rotWithShape="1">
            <a:gsLst>
              <a:gs pos="0">
                <a:schemeClr val="bg1"/>
              </a:gs>
              <a:gs pos="100000">
                <a:srgbClr val="FF99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2" name="Picture 3" descr="05_moon_meteorit_alh-8100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620838" y="0"/>
            <a:ext cx="14049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3" descr="05_moon_meteorit_alh-8100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324975" y="0"/>
            <a:ext cx="1404938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1042988" y="4797425"/>
            <a:ext cx="936625" cy="863600"/>
          </a:xfrm>
          <a:prstGeom prst="star5">
            <a:avLst/>
          </a:prstGeom>
          <a:gradFill rotWithShape="1">
            <a:gsLst>
              <a:gs pos="0">
                <a:srgbClr val="6699FF"/>
              </a:gs>
              <a:gs pos="100000">
                <a:srgbClr val="00FF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3635375" y="549275"/>
            <a:ext cx="1223963" cy="1079500"/>
          </a:xfrm>
          <a:prstGeom prst="star5">
            <a:avLst/>
          </a:prstGeom>
          <a:gradFill rotWithShape="1">
            <a:gsLst>
              <a:gs pos="0">
                <a:srgbClr val="FFFF66"/>
              </a:gs>
              <a:gs pos="100000">
                <a:srgbClr val="00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 rot="-1624394">
            <a:off x="6283325" y="3414713"/>
            <a:ext cx="1731963" cy="1655762"/>
          </a:xfrm>
          <a:prstGeom prst="star5">
            <a:avLst/>
          </a:prstGeom>
          <a:gradFill rotWithShape="1">
            <a:gsLst>
              <a:gs pos="0">
                <a:srgbClr val="FF0066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235" name="AutoShape 19"/>
          <p:cNvSpPr>
            <a:spLocks noChangeArrowheads="1"/>
          </p:cNvSpPr>
          <p:nvPr/>
        </p:nvSpPr>
        <p:spPr bwMode="auto">
          <a:xfrm rot="-1624394">
            <a:off x="779463" y="1011238"/>
            <a:ext cx="1587500" cy="1511300"/>
          </a:xfrm>
          <a:prstGeom prst="star5">
            <a:avLst/>
          </a:prstGeom>
          <a:gradFill rotWithShape="1">
            <a:gsLst>
              <a:gs pos="0">
                <a:srgbClr val="990099"/>
              </a:gs>
              <a:gs pos="100000">
                <a:srgbClr val="FF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sp>
        <p:nvSpPr>
          <p:cNvPr id="9236" name="AutoShape 20"/>
          <p:cNvSpPr>
            <a:spLocks noChangeArrowheads="1"/>
          </p:cNvSpPr>
          <p:nvPr/>
        </p:nvSpPr>
        <p:spPr bwMode="auto">
          <a:xfrm rot="-1624394">
            <a:off x="3567113" y="4805363"/>
            <a:ext cx="1873250" cy="1736725"/>
          </a:xfrm>
          <a:prstGeom prst="star5">
            <a:avLst/>
          </a:prstGeom>
          <a:gradFill rotWithShape="1">
            <a:gsLst>
              <a:gs pos="0">
                <a:srgbClr val="33CC33"/>
              </a:gs>
              <a:gs pos="100000">
                <a:srgbClr val="FFFF00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</a:endParaRPr>
          </a:p>
        </p:txBody>
      </p:sp>
      <p:pic>
        <p:nvPicPr>
          <p:cNvPr id="9237" name="Picture 21" descr="earth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771775" y="4076700"/>
            <a:ext cx="15113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8" name="Picture 22" descr="42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87900" y="3860800"/>
            <a:ext cx="792163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9" name="Picture 23" descr="mars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2771775" y="2205038"/>
            <a:ext cx="863600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0" name="Picture 24" descr="11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35825" y="3213100"/>
            <a:ext cx="1079500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1" name="Picture 25" descr="upiter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124075" y="708025"/>
            <a:ext cx="93503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2" name="Picture 26" descr="r4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-5400000">
            <a:off x="-33337" y="5857875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5" name="Picture 29" descr="r4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5288" y="188913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6" name="Picture 30" descr="r4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 rot="5400000">
            <a:off x="7888288" y="617538"/>
            <a:ext cx="142875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8" name="Picture 32" descr="r7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 rot="-2096382">
            <a:off x="4211638" y="1700213"/>
            <a:ext cx="16573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49" name="Picture 33" descr="56r2"/>
          <p:cNvPicPr>
            <a:picLocks noChangeAspect="1" noChangeArrowheads="1" noCrop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-1371600" y="0"/>
            <a:ext cx="1371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50" name="Picture 34">
            <a:hlinkClick r:id="" action="ppaction://media"/>
          </p:cNvPr>
          <p:cNvPicPr>
            <a:picLocks noRot="1" noChangeAspect="1" noChangeArrowheads="1"/>
          </p:cNvPicPr>
          <p:nvPr>
            <a:wavAudioFile r:embed="rId1" name="принц.wav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7596188" y="623728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925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30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22" dur="30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9000"/>
                            </p:stCondLst>
                            <p:childTnLst>
                              <p:par>
                                <p:cTn id="24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5" dur="30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000"/>
                            </p:stCondLst>
                            <p:childTnLst>
                              <p:par>
                                <p:cTn id="27" presetID="10" presetClass="exit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500"/>
                            </p:stCondLst>
                            <p:childTnLst>
                              <p:par>
                                <p:cTn id="34" presetID="2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500"/>
                            </p:stCondLst>
                            <p:childTnLst>
                              <p:par>
                                <p:cTn id="39" presetID="10" presetClass="entr" presetSubtype="0" repeatCount="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8500"/>
                            </p:stCondLst>
                            <p:childTnLst>
                              <p:par>
                                <p:cTn id="4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2500"/>
                            </p:stCondLst>
                            <p:childTnLst>
                              <p:par>
                                <p:cTn id="52" presetID="2" presetClass="exit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3000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5500"/>
                            </p:stCondLst>
                            <p:childTnLst>
                              <p:par>
                                <p:cTn id="57" presetID="2" presetClass="exit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8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3000"/>
                                        <p:tgtEl>
                                          <p:spTgt spid="9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8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9000"/>
                            </p:stCondLst>
                            <p:childTnLst>
                              <p:par>
                                <p:cTn id="6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7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95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0"/>
                            </p:stCondLst>
                            <p:childTnLst>
                              <p:par>
                                <p:cTn id="7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1000"/>
                            </p:stCondLst>
                            <p:childTnLst>
                              <p:par>
                                <p:cTn id="7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31500"/>
                            </p:stCondLst>
                            <p:childTnLst>
                              <p:par>
                                <p:cTn id="8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3" dur="1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2500"/>
                            </p:stCondLst>
                            <p:childTnLst>
                              <p:par>
                                <p:cTn id="8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3000"/>
                            </p:stCondLst>
                            <p:childTnLst>
                              <p:par>
                                <p:cTn id="9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1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34000"/>
                            </p:stCondLst>
                            <p:childTnLst>
                              <p:par>
                                <p:cTn id="9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34500"/>
                            </p:stCondLst>
                            <p:childTnLst>
                              <p:par>
                                <p:cTn id="9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35500"/>
                            </p:stCondLst>
                            <p:childTnLst>
                              <p:par>
                                <p:cTn id="10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6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33333E-6 L 0.00035 -0.80532 " pathEditMode="relative" rAng="0" ptsTypes="AA">
                                      <p:cBhvr>
                                        <p:cTn id="106" dur="3000" fill="hold"/>
                                        <p:tgtEl>
                                          <p:spTgt spid="92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38500"/>
                            </p:stCondLst>
                            <p:childTnLst>
                              <p:par>
                                <p:cTn id="10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9" dur="5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96296E-6 L 0.80382 -0.01018 " pathEditMode="relative" rAng="0" ptsTypes="AA">
                                      <p:cBhvr>
                                        <p:cTn id="115" dur="3000" fill="hold"/>
                                        <p:tgtEl>
                                          <p:spTgt spid="92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2" y="-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41500"/>
                            </p:stCondLst>
                            <p:childTnLst>
                              <p:par>
                                <p:cTn id="11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8" dur="5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4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3000"/>
                                        <p:tgtEl>
                                          <p:spTgt spid="9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44500"/>
                            </p:stCondLst>
                            <p:childTnLst>
                              <p:par>
                                <p:cTn id="1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45500"/>
                            </p:stCondLst>
                            <p:childTnLst>
                              <p:par>
                                <p:cTn id="1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" presetClass="path" presetSubtype="0" repeatCount="400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677 -0.01991 C 0.02951 0.0875 -0.01042 0.2169 -0.09566 0.26829 C -0.1809 0.32084 -0.28021 0.27384 -0.31649 0.16667 C -0.35295 0.05926 -0.31319 -0.06944 -0.2276 -0.12106 C -0.14236 -0.17245 -0.0434 -0.12731 -0.00677 -0.01991 Z " pathEditMode="relative" rAng="3942850" ptsTypes="fffff">
                                      <p:cBhvr>
                                        <p:cTn id="136" dur="3000" spd="-100000" fill="hold"/>
                                        <p:tgtEl>
                                          <p:spTgt spid="92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" y="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57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8500"/>
                            </p:stCondLst>
                            <p:childTnLst>
                              <p:par>
                                <p:cTn id="1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59500"/>
                            </p:stCondLst>
                            <p:childTnLst>
                              <p:par>
                                <p:cTn id="1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9" fill="hold">
                            <p:stCondLst>
                              <p:cond delay="60500"/>
                            </p:stCondLst>
                            <p:childTnLst>
                              <p:par>
                                <p:cTn id="15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63500"/>
                            </p:stCondLst>
                            <p:childTnLst>
                              <p:par>
                                <p:cTn id="155" presetID="10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66500"/>
                            </p:stCondLst>
                            <p:childTnLst>
                              <p:par>
                                <p:cTn id="15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4.44444E-6 L -0.13385 0.30463 " pathEditMode="relative" rAng="0" ptsTypes="AA">
                                      <p:cBhvr>
                                        <p:cTn id="160" dur="3000" fill="hold"/>
                                        <p:tgtEl>
                                          <p:spTgt spid="92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152"/>
                                    </p:animMotion>
                                  </p:childTnLst>
                                </p:cTn>
                              </p:par>
                              <p:par>
                                <p:cTn id="16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2" dur="3000" fill="hold"/>
                                        <p:tgtEl>
                                          <p:spTgt spid="9248"/>
                                        </p:tgtEl>
                                      </p:cBhvr>
                                      <p:by x="25000" y="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64" presetID="6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5" dur="2000" fill="hold"/>
                                        <p:tgtEl>
                                          <p:spTgt spid="92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>
                            <p:stCondLst>
                              <p:cond delay="71500"/>
                            </p:stCondLst>
                            <p:childTnLst>
                              <p:par>
                                <p:cTn id="167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0" fill="hold">
                            <p:stCondLst>
                              <p:cond delay="72500"/>
                            </p:stCondLst>
                            <p:childTnLst>
                              <p:par>
                                <p:cTn id="17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73500"/>
                            </p:stCondLst>
                            <p:childTnLst>
                              <p:par>
                                <p:cTn id="181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2" dur="500"/>
                                        <p:tgtEl>
                                          <p:spTgt spid="92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4" fill="hold">
                            <p:stCondLst>
                              <p:cond delay="74000"/>
                            </p:stCondLst>
                            <p:childTnLst>
                              <p:par>
                                <p:cTn id="18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6" dur="20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88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250"/>
                </p:tgtEl>
              </p:cMediaNode>
            </p:audio>
          </p:childTnLst>
        </p:cTn>
      </p:par>
    </p:tnLst>
    <p:bldLst>
      <p:bldP spid="9226" grpId="0" animBg="1"/>
      <p:bldP spid="9226" grpId="1" animBg="1"/>
      <p:bldP spid="9226" grpId="2" animBg="1"/>
      <p:bldP spid="9225" grpId="0" animBg="1"/>
      <p:bldP spid="9225" grpId="1" animBg="1"/>
      <p:bldP spid="9225" grpId="2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0</TotalTime>
  <Words>4</Words>
  <PresentationFormat>Экран (4:3)</PresentationFormat>
  <Paragraphs>2</Paragraphs>
  <Slides>2</Slides>
  <Notes>1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Модульная</vt:lpstr>
      <vt:lpstr>Физкультминутка для глаз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Физкультминутка для глаз</dc:title>
  <dc:creator>Gigabyte</dc:creator>
  <cp:lastModifiedBy>учитель</cp:lastModifiedBy>
  <cp:revision>1</cp:revision>
  <dcterms:created xsi:type="dcterms:W3CDTF">2017-11-06T05:38:38Z</dcterms:created>
  <dcterms:modified xsi:type="dcterms:W3CDTF">2017-11-06T05:41:21Z</dcterms:modified>
</cp:coreProperties>
</file>