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20263" cy="64801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1" y="-91"/>
      </p:cViewPr>
      <p:guideLst>
        <p:guide orient="horz" pos="2041"/>
        <p:guide pos="3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4888" y="1027113"/>
            <a:ext cx="554990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0550" y="600075"/>
            <a:ext cx="2074863" cy="5314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3775" cy="5314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303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7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14240" y="599400"/>
            <a:ext cx="830052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93080" y="1832040"/>
            <a:ext cx="8117640" cy="408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US" sz="3430" b="1" i="1" u="none" strike="noStrike">
          <a:ln>
            <a:noFill/>
          </a:ln>
          <a:solidFill>
            <a:srgbClr val="99284C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US" sz="2740" b="0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349200"/>
            <a:ext cx="8300520" cy="15825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5400" i="0">
                <a:latin typeface="Arial Black" pitchFamily="34"/>
              </a:rPr>
              <a:t>Вязание на пальцах</a:t>
            </a:r>
            <a:r>
              <a:rPr lang="en-US"/>
              <a:t/>
            </a:r>
            <a:br>
              <a:rPr lang="en-US"/>
            </a:br>
            <a:r>
              <a:rPr lang="en-US" i="0">
                <a:latin typeface="Arial Black" pitchFamily="34"/>
              </a:rPr>
              <a:t>творческий проект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8000" y="5400000"/>
            <a:ext cx="8496000" cy="503999"/>
          </a:xfrm>
        </p:spPr>
        <p:txBody>
          <a:bodyPr/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en-US"/>
              <a:t>      </a:t>
            </a:r>
            <a:r>
              <a:rPr lang="en-US" sz="2400">
                <a:solidFill>
                  <a:srgbClr val="7E0021"/>
                </a:solidFill>
                <a:latin typeface="Arial Black" pitchFamily="34"/>
              </a:rPr>
              <a:t>Выполнила Утюпина Анастасия 3 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2000" y="2015999"/>
            <a:ext cx="6552000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олгосрочная выг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437399"/>
            <a:ext cx="8300520" cy="1405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 sz="4400" i="0">
                <a:latin typeface="Arial Black" pitchFamily="34"/>
              </a:rPr>
              <a:t>Цель:</a:t>
            </a:r>
            <a:r>
              <a:rPr lang="en-US"/>
              <a:t> </a:t>
            </a:r>
            <a:r>
              <a:rPr lang="en-US" i="0">
                <a:latin typeface="Arial Black" pitchFamily="34"/>
              </a:rPr>
              <a:t>научиться вязать на пальцах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0000" y="1872000"/>
            <a:ext cx="9189360" cy="3852359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en-US" sz="2400">
                <a:solidFill>
                  <a:srgbClr val="7E0021"/>
                </a:solidFill>
                <a:latin typeface="Arial Black" pitchFamily="34"/>
              </a:rPr>
              <a:t>                    </a:t>
            </a:r>
            <a:r>
              <a:rPr lang="en-US" sz="4400">
                <a:solidFill>
                  <a:srgbClr val="7E0021"/>
                </a:solidFill>
                <a:latin typeface="Arial Black" pitchFamily="34"/>
              </a:rPr>
              <a:t>Задачи:</a:t>
            </a:r>
          </a:p>
          <a:p>
            <a:pPr lvl="0"/>
            <a:r>
              <a:rPr lang="en-US" sz="3200">
                <a:solidFill>
                  <a:srgbClr val="7E0021"/>
                </a:solidFill>
                <a:latin typeface="Arial Black" pitchFamily="34"/>
              </a:rPr>
              <a:t>1. Научиться вязать игрушки.</a:t>
            </a:r>
          </a:p>
          <a:p>
            <a:pPr lvl="0"/>
            <a:r>
              <a:rPr lang="en-US" sz="3200">
                <a:solidFill>
                  <a:srgbClr val="7E0021"/>
                </a:solidFill>
                <a:latin typeface="Arial Black" pitchFamily="34"/>
              </a:rPr>
              <a:t>2. Связать сумочку и чехол для   мобильного телефона.</a:t>
            </a:r>
          </a:p>
          <a:p>
            <a:pPr lvl="0"/>
            <a:r>
              <a:rPr lang="en-US" sz="3200">
                <a:solidFill>
                  <a:srgbClr val="7E0021"/>
                </a:solidFill>
                <a:latin typeface="Arial Black" pitchFamily="34"/>
              </a:rPr>
              <a:t>3. Сплести диванную подушечку     из связанных шнуров.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Удовлетворение потребностей заказч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40279" y="-1012679"/>
            <a:ext cx="8300520" cy="353268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4400" i="0" dirty="0" err="1">
                <a:latin typeface="Arial Black" pitchFamily="34"/>
              </a:rPr>
              <a:t>Немного</a:t>
            </a:r>
            <a:r>
              <a:rPr lang="en-US" sz="4400" i="0" dirty="0">
                <a:latin typeface="Arial Black" pitchFamily="34"/>
              </a:rPr>
              <a:t> </a:t>
            </a:r>
            <a:r>
              <a:rPr lang="en-US" sz="4400" i="0" dirty="0" err="1">
                <a:latin typeface="Arial Black" pitchFamily="34"/>
              </a:rPr>
              <a:t>истории</a:t>
            </a:r>
            <a:endParaRPr lang="en-US" sz="4400" i="0" dirty="0">
              <a:latin typeface="Arial Black" pitchFamily="34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 rot="9000">
            <a:off x="645249" y="1249275"/>
            <a:ext cx="4894918" cy="3447098"/>
          </a:xfrm>
        </p:spPr>
        <p:txBody>
          <a:bodyPr wrap="square"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>
              <a:buNone/>
            </a:pP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Доподлинно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 smtClean="0">
                <a:solidFill>
                  <a:srgbClr val="7E0021"/>
                </a:solidFill>
                <a:latin typeface="Arial Black" pitchFamily="34"/>
              </a:rPr>
              <a:t>неизвестно</a:t>
            </a:r>
            <a:r>
              <a:rPr lang="ru-RU" sz="2800" dirty="0" smtClean="0">
                <a:solidFill>
                  <a:srgbClr val="7E0021"/>
                </a:solidFill>
                <a:latin typeface="Arial Black" pitchFamily="34"/>
              </a:rPr>
              <a:t>,</a:t>
            </a:r>
            <a:r>
              <a:rPr lang="en-US" sz="2800" dirty="0" smtClean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где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и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когда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появилось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вязание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 smtClean="0">
                <a:solidFill>
                  <a:srgbClr val="7E0021"/>
                </a:solidFill>
                <a:latin typeface="Arial Black" pitchFamily="34"/>
              </a:rPr>
              <a:t>на</a:t>
            </a:r>
            <a:r>
              <a:rPr lang="en-US" sz="2800" dirty="0" smtClean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пальцах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.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Скорее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 smtClean="0">
                <a:solidFill>
                  <a:srgbClr val="7E0021"/>
                </a:solidFill>
                <a:latin typeface="Arial Black" pitchFamily="34"/>
              </a:rPr>
              <a:t>всего</a:t>
            </a:r>
            <a:r>
              <a:rPr lang="ru-RU" sz="2800" dirty="0" smtClean="0">
                <a:solidFill>
                  <a:srgbClr val="7E0021"/>
                </a:solidFill>
                <a:latin typeface="Arial Black" pitchFamily="34"/>
              </a:rPr>
              <a:t>,</a:t>
            </a:r>
            <a:r>
              <a:rPr lang="en-US" sz="2800" dirty="0" smtClean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эта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техника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родилась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одновременно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с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вязанием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на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спицах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 и </a:t>
            </a:r>
            <a:r>
              <a:rPr lang="en-US" sz="2800" dirty="0" err="1">
                <a:solidFill>
                  <a:srgbClr val="7E0021"/>
                </a:solidFill>
                <a:latin typeface="Arial Black" pitchFamily="34"/>
              </a:rPr>
              <a:t>крючком</a:t>
            </a:r>
            <a:r>
              <a:rPr lang="en-US" sz="2800" dirty="0">
                <a:solidFill>
                  <a:srgbClr val="7E0021"/>
                </a:solidFill>
                <a:latin typeface="Arial Black" pitchFamily="34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688000" y="1152000"/>
            <a:ext cx="3311999" cy="36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2412" y="4824000"/>
            <a:ext cx="8425587" cy="1400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marR="0" lvl="0" indent="0" algn="just" rtl="0" hangingPunct="0">
              <a:lnSpc>
                <a:spcPct val="100000"/>
              </a:lnSpc>
              <a:buNone/>
              <a:tabLst/>
              <a:defRPr sz="2600">
                <a:latin typeface="Arial Black" pitchFamily="34"/>
              </a:defRPr>
            </a:pP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Чаще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всего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родиной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вязания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на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 smtClean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пальцах</a:t>
            </a:r>
            <a:endParaRPr lang="ru-RU" sz="2800" b="0" i="0" u="none" strike="noStrike" dirty="0" smtClean="0">
              <a:ln>
                <a:noFill/>
              </a:ln>
              <a:solidFill>
                <a:srgbClr val="7E0021"/>
              </a:solidFill>
              <a:latin typeface="Arial Black" pitchFamily="34"/>
              <a:ea typeface="HG Mincho Light J" pitchFamily="2"/>
              <a:cs typeface="Arial Unicode MS" pitchFamily="2"/>
            </a:endParaRPr>
          </a:p>
          <a:p>
            <a:pPr marL="0" marR="0" lvl="0" indent="0" algn="just" rtl="0" hangingPunct="0">
              <a:lnSpc>
                <a:spcPct val="100000"/>
              </a:lnSpc>
              <a:buNone/>
              <a:tabLst/>
              <a:defRPr sz="2600">
                <a:latin typeface="Arial Black" pitchFamily="34"/>
              </a:defRPr>
            </a:pPr>
            <a:r>
              <a:rPr lang="en-US" sz="2800" b="0" i="0" u="none" strike="noStrike" dirty="0" smtClean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называют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Латинскую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Америку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или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800" b="0" i="0" u="none" strike="noStrike" dirty="0" err="1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Азию</a:t>
            </a:r>
            <a:r>
              <a:rPr lang="en-US" sz="2800" b="0" i="0" u="none" strike="noStrike" dirty="0">
                <a:ln>
                  <a:noFill/>
                </a:ln>
                <a:solidFill>
                  <a:srgbClr val="7E0021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.</a:t>
            </a:r>
          </a:p>
          <a:p>
            <a:pPr marL="0" marR="0" lvl="0" indent="0" algn="just" rtl="0" hangingPunct="0">
              <a:lnSpc>
                <a:spcPct val="100000"/>
              </a:lnSpc>
              <a:buNone/>
              <a:tabLst/>
              <a:defRPr sz="2600">
                <a:latin typeface="Arial Black" pitchFamily="34"/>
              </a:defRPr>
            </a:pPr>
            <a:endParaRPr lang="en-US" sz="2600" b="0" i="0" u="none" strike="noStrike" dirty="0">
              <a:ln>
                <a:noFill/>
              </a:ln>
              <a:solidFill>
                <a:srgbClr val="000000"/>
              </a:solidFill>
              <a:latin typeface="Arial Black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инансовый анали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-360000"/>
            <a:ext cx="8300520" cy="10818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94360" y="669600"/>
            <a:ext cx="8117640" cy="1686616"/>
          </a:xfrm>
        </p:spPr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lvl="0" indent="0" algn="just">
              <a:buNone/>
            </a:pPr>
            <a:endParaRPr lang="ru-RU" dirty="0" smtClean="0">
              <a:solidFill>
                <a:srgbClr val="7E0021"/>
              </a:solidFill>
              <a:latin typeface="Arial Black" pitchFamily="34"/>
            </a:endParaRPr>
          </a:p>
          <a:p>
            <a:pPr marL="0" lvl="0" indent="0" algn="just">
              <a:buNone/>
            </a:pPr>
            <a:r>
              <a:rPr lang="en-US" dirty="0" smtClean="0">
                <a:solidFill>
                  <a:srgbClr val="7E0021"/>
                </a:solidFill>
                <a:latin typeface="Arial Black" pitchFamily="34"/>
              </a:rPr>
              <a:t>В 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21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веке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этот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вид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вязания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переживает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настоящее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“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второе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рождение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” и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завоевывает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все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больше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 </a:t>
            </a:r>
            <a:r>
              <a:rPr lang="en-US" dirty="0" err="1">
                <a:solidFill>
                  <a:srgbClr val="7E0021"/>
                </a:solidFill>
                <a:latin typeface="Arial Black" pitchFamily="34"/>
              </a:rPr>
              <a:t>поклонников</a:t>
            </a:r>
            <a:r>
              <a:rPr lang="en-US" dirty="0">
                <a:solidFill>
                  <a:srgbClr val="7E0021"/>
                </a:solidFill>
                <a:latin typeface="Arial Black" pitchFamily="34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536000" y="2736000"/>
            <a:ext cx="432000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94360" y="2736000"/>
            <a:ext cx="3941640" cy="31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еимуще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0"/>
            <a:ext cx="8300520" cy="2015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 sz="4000" i="0">
                <a:latin typeface="Arial Black" pitchFamily="34"/>
              </a:rPr>
              <a:t>Изделия из готовых шнуров</a:t>
            </a:r>
            <a:br>
              <a:rPr lang="en-US" sz="4000" i="0">
                <a:latin typeface="Arial Black" pitchFamily="34"/>
              </a:rPr>
            </a:br>
            <a:r>
              <a:rPr lang="en-US" sz="3200" i="0">
                <a:latin typeface="Arial Black" pitchFamily="34"/>
              </a:rPr>
              <a:t>Диванная подушечка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93080" y="1728000"/>
            <a:ext cx="7918920" cy="42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альнейшие ша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144000"/>
            <a:ext cx="8300520" cy="15372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en-US" sz="3200" i="0">
                <a:latin typeface="Arial Black" pitchFamily="34"/>
              </a:rPr>
              <a:t>Сумочка и чехол для мобильного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marL="0" indent="0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1296000"/>
            <a:ext cx="8190720" cy="456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144000"/>
            <a:ext cx="8300520" cy="153720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n-US" sz="3200" i="0" dirty="0" err="1">
                <a:latin typeface="Arial Black" pitchFamily="34"/>
              </a:rPr>
              <a:t>ажурный</a:t>
            </a:r>
            <a:r>
              <a:rPr lang="en-US" sz="3200" i="0" dirty="0">
                <a:latin typeface="Arial Black" pitchFamily="34"/>
              </a:rPr>
              <a:t> </a:t>
            </a:r>
            <a:r>
              <a:rPr lang="en-US" sz="3200" i="0" dirty="0" err="1">
                <a:latin typeface="Arial Black" pitchFamily="34"/>
              </a:rPr>
              <a:t>шарфик</a:t>
            </a:r>
            <a:endParaRPr lang="en-US" sz="3200" i="0" dirty="0">
              <a:latin typeface="Arial Black" pitchFamily="3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11999" y="1224000"/>
            <a:ext cx="2762280" cy="4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336000">
            <a:off x="6120103" y="1681089"/>
            <a:ext cx="2592000" cy="38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 rot="379200">
            <a:off x="382404" y="1855003"/>
            <a:ext cx="2520000" cy="38235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21265980">
            <a:off x="1072101" y="5190787"/>
            <a:ext cx="1650600" cy="665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 rtl="0" hangingPunct="0">
              <a:buNone/>
              <a:tabLst/>
              <a:defRPr sz="3200" i="0">
                <a:latin typeface="Arial Black" pitchFamily="34"/>
              </a:defRPr>
            </a:pPr>
            <a:r>
              <a:rPr lang="en-US" sz="3200" b="1" i="0" u="none" strike="noStrike" dirty="0" err="1">
                <a:ln>
                  <a:noFill/>
                </a:ln>
                <a:solidFill>
                  <a:srgbClr val="99284C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кобра</a:t>
            </a:r>
            <a:endParaRPr lang="en-US" sz="3200" b="1" i="0" u="none" strike="noStrike" dirty="0">
              <a:ln>
                <a:noFill/>
              </a:ln>
              <a:solidFill>
                <a:srgbClr val="99284C"/>
              </a:solidFill>
              <a:latin typeface="Arial Black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 rot="240600">
            <a:off x="5987194" y="4952555"/>
            <a:ext cx="2669451" cy="143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 rtl="0" hangingPunct="0">
              <a:buNone/>
              <a:tabLst/>
              <a:defRPr sz="3200" i="0">
                <a:latin typeface="Arial Black" pitchFamily="34"/>
              </a:defRPr>
            </a:pPr>
            <a:r>
              <a:rPr lang="en-US" sz="3200" b="1" i="0" u="none" strike="noStrike" dirty="0" err="1">
                <a:ln>
                  <a:noFill/>
                </a:ln>
                <a:solidFill>
                  <a:srgbClr val="99284C"/>
                </a:solidFill>
                <a:latin typeface="Arial Black" pitchFamily="34"/>
                <a:ea typeface="HG Mincho Light J" pitchFamily="2"/>
                <a:cs typeface="Arial Unicode MS" pitchFamily="2"/>
              </a:rPr>
              <a:t>человечек</a:t>
            </a:r>
            <a:endParaRPr lang="en-US" sz="3200" b="1" i="0" u="none" strike="noStrike" dirty="0">
              <a:ln>
                <a:noFill/>
              </a:ln>
              <a:solidFill>
                <a:srgbClr val="99284C"/>
              </a:solidFill>
              <a:latin typeface="Arial Black" pitchFamily="34"/>
              <a:ea typeface="HG Mincho Light J" pitchFamily="2"/>
              <a:cs typeface="Arial Unicode MS" pitchFamily="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413" y="1025509"/>
            <a:ext cx="864399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Вы желаете научиться вязать ?</a:t>
            </a: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 отчаивайтесь</a:t>
            </a: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en-US" sz="3200" b="1" spc="50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Приходите к нам в 3Г класс.</a:t>
            </a: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Мы </a:t>
            </a: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научим вас вязать на пальцах</a:t>
            </a: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интересные и красивые вещи.</a:t>
            </a:r>
          </a:p>
          <a:p>
            <a:pPr algn="ctr">
              <a:lnSpc>
                <a:spcPct val="150000"/>
              </a:lnSpc>
            </a:pPr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До встречи !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../../../../Program%20Files%20(x86)/OpenOffice.org%203/Basis/share/template/ru/presnt/prs-novelty.otp</Template>
  <TotalTime>995</TotalTime>
  <Words>143</Words>
  <Application>Microsoft Office PowerPoint</Application>
  <PresentationFormat>Произвольный</PresentationFormat>
  <Paragraphs>24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prs-novelty</vt:lpstr>
      <vt:lpstr>Вязание на пальцах творческий проект</vt:lpstr>
      <vt:lpstr>Цель: научиться вязать на пальцах</vt:lpstr>
      <vt:lpstr>Немного истории</vt:lpstr>
      <vt:lpstr>Слайд 4</vt:lpstr>
      <vt:lpstr>Изделия из готовых шнуров Диванная подушечка</vt:lpstr>
      <vt:lpstr>Сумочка и чехол для мобильного</vt:lpstr>
      <vt:lpstr>ажурный шарфик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нового продукта</dc:title>
  <dc:description>Общая презентация нового продукта, учитывающая пожелания заказчика</dc:description>
  <cp:lastModifiedBy>андрей</cp:lastModifiedBy>
  <cp:revision>21</cp:revision>
  <dcterms:created xsi:type="dcterms:W3CDTF">2014-03-10T19:46:09Z</dcterms:created>
  <dcterms:modified xsi:type="dcterms:W3CDTF">2014-03-14T04:29:50Z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