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  <p:sldId id="277" r:id="rId22"/>
    <p:sldId id="278" r:id="rId2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4" autoAdjust="0"/>
    <p:restoredTop sz="86413" autoAdjust="0"/>
  </p:normalViewPr>
  <p:slideViewPr>
    <p:cSldViewPr>
      <p:cViewPr>
        <p:scale>
          <a:sx n="80" d="100"/>
          <a:sy n="80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714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59FA72-208C-442D-BC1F-BEB4C9A011A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D702AC-1BDF-43A6-B8A9-CC0A69608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C6E7A1-E8A1-4A5A-A389-F83B2D94F37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7BDECB-299E-4A38-B78F-3787DF64A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74D27-705F-406D-815B-22CA512927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2A10-2E39-450C-AC85-D3C35B89527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7778-3D8D-4695-ADF9-FA7798877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0929-6477-4A70-BE36-7F8FE94EE4F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9CE9-1A92-4100-BA1D-A58E7A99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B93D-F0A6-4C64-A858-EF136DFCD81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E56C-54D7-426F-B3A3-CC201DFB5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8421-D9AF-4941-8361-1A0C396394B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0C2A-BA5F-41EF-8E85-2AFA5DFB6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A86D-FFC1-4B0A-B0A8-C6EE2D36813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DDBD-5685-4907-B621-77872B27E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439F-105F-4C35-8C60-3FC292BB0B4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A75C-112E-4307-8A00-020297C70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6E52-C1B1-492C-A168-AADEC423169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C050-E598-4F9E-8C65-8A86901E4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6BF-5744-46FD-B7BA-85CE65CC3F3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3975-2636-464B-A058-5084E5A7A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DCA0-4C64-4764-B323-822D762DF96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A7C0-D22D-4237-806A-4C18EAE86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3F51-D798-421E-A2DC-26E3959A482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D229-1300-4007-B9C8-C7C7B042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98A5-D039-443C-86DB-1968DF076BD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2BD7-8672-4DF3-8F6D-A32D02B12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3D12E-552F-47F7-A4CB-8A38C6C8915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C591F-2D2D-42FC-A913-CCCF73AD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49" r:id="rId2"/>
    <p:sldLayoutId id="2147484158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9" r:id="rId9"/>
    <p:sldLayoutId id="2147484155" r:id="rId10"/>
    <p:sldLayoutId id="2147484156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0648"/>
            <a:ext cx="8318728" cy="60973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МКДОУ  Куртамышского района «Куртамышский детский сад №5»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Конкурс медиапрезентации «Наша дошкольная жизнь»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Номинация «Дошкольники в мире профессии»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презентации « Первые шаги к профессии»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Воспитатель Евсеева Светлана Сергеевна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Надо что – нибудь купить</a:t>
            </a:r>
          </a:p>
        </p:txBody>
      </p:sp>
      <p:pic>
        <p:nvPicPr>
          <p:cNvPr id="14339" name="Picture 2" descr="H:\DCIM\101NIKON\DSCN1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96975"/>
            <a:ext cx="6048375" cy="3960813"/>
          </a:xfr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19475" y="5121275"/>
            <a:ext cx="5724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28725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Продавец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Целый день он слышит: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«Дайте,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Заверните и продайте!»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хоть очень устаёт,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даёт и продаёт!</a:t>
            </a:r>
          </a:p>
        </p:txBody>
      </p:sp>
    </p:spTree>
  </p:cSld>
  <p:clrMapOvr>
    <a:masterClrMapping/>
  </p:clrMapOvr>
  <p:transition advTm="5787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65246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Может быть вот это?</a:t>
            </a:r>
          </a:p>
        </p:txBody>
      </p:sp>
      <p:pic>
        <p:nvPicPr>
          <p:cNvPr id="15363" name="Picture 2" descr="H:\DCIM\101NIKON\DSCN1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357313"/>
            <a:ext cx="6038850" cy="4529137"/>
          </a:xfrm>
        </p:spPr>
      </p:pic>
    </p:spTree>
  </p:cSld>
  <p:clrMapOvr>
    <a:masterClrMapping/>
  </p:clrMapOvr>
  <p:transition advTm="5663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69691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Давайте я вас послушаю!</a:t>
            </a:r>
          </a:p>
        </p:txBody>
      </p:sp>
      <p:pic>
        <p:nvPicPr>
          <p:cNvPr id="16387" name="Picture 2" descr="H:\DCIM\101NIKON\DSCN1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268413"/>
            <a:ext cx="5203825" cy="3960812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5291138"/>
            <a:ext cx="33115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885825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8858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Белый халат, изучающий взгляд:                                                                                          – Жалобы есть? Подходите подряд!</a:t>
            </a:r>
          </a:p>
        </p:txBody>
      </p:sp>
    </p:spTree>
  </p:cSld>
  <p:clrMapOvr>
    <a:masterClrMapping/>
  </p:clrMapOvr>
  <p:transition advTm="574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8397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что жалуетесь?</a:t>
            </a:r>
          </a:p>
        </p:txBody>
      </p:sp>
      <p:pic>
        <p:nvPicPr>
          <p:cNvPr id="17411" name="Picture 2" descr="H:\DCIM\101NIKON\DSCN1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80" t="-1945"/>
          <a:stretch>
            <a:fillRect/>
          </a:stretch>
        </p:blipFill>
        <p:spPr>
          <a:xfrm>
            <a:off x="1692275" y="1125538"/>
            <a:ext cx="5786438" cy="4391025"/>
          </a:xfrm>
        </p:spPr>
      </p:pic>
    </p:spTree>
  </p:cSld>
  <p:clrMapOvr>
    <a:masterClrMapping/>
  </p:clrMapOvr>
  <p:transition advTm="5881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260350"/>
            <a:ext cx="8229600" cy="8651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Вот вам рецепт!</a:t>
            </a:r>
          </a:p>
        </p:txBody>
      </p:sp>
      <p:pic>
        <p:nvPicPr>
          <p:cNvPr id="18435" name="Picture 2" descr="H:\DCIM\101NIKON\DSCN1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268413"/>
            <a:ext cx="5857875" cy="4394200"/>
          </a:xfrm>
        </p:spPr>
      </p:pic>
    </p:spTree>
  </p:cSld>
  <p:clrMapOvr>
    <a:masterClrMapping/>
  </p:clrMapOvr>
  <p:transition advTm="6302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229600" cy="6953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Дышите-не дышите!</a:t>
            </a:r>
          </a:p>
        </p:txBody>
      </p:sp>
      <p:pic>
        <p:nvPicPr>
          <p:cNvPr id="19459" name="Picture 2" descr="H:\DCIM\101NIKON\DSCN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268413"/>
            <a:ext cx="5497513" cy="43402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55245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Решила сказку почитать!</a:t>
            </a:r>
          </a:p>
        </p:txBody>
      </p:sp>
      <p:pic>
        <p:nvPicPr>
          <p:cNvPr id="20483" name="Picture 2" descr="H:\DCIM\101NIKON\DSCN1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84" t="1563"/>
          <a:stretch>
            <a:fillRect/>
          </a:stretch>
        </p:blipFill>
        <p:spPr>
          <a:xfrm>
            <a:off x="1692275" y="1125538"/>
            <a:ext cx="5643563" cy="4248150"/>
          </a:xfrm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348038" y="5405438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порядок, как в аптеке.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Полки выстроились в ряд.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Возле них  – библиотекарь,</a:t>
            </a: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всегда нас видеть рад.</a:t>
            </a:r>
          </a:p>
        </p:txBody>
      </p:sp>
    </p:spTree>
  </p:cSld>
  <p:clrMapOvr>
    <a:masterClrMapping/>
  </p:clrMapOvr>
  <p:transition advTm="5678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260350"/>
            <a:ext cx="8229600" cy="6477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Какие интересные книги!</a:t>
            </a:r>
          </a:p>
        </p:txBody>
      </p:sp>
      <p:pic>
        <p:nvPicPr>
          <p:cNvPr id="21507" name="Picture 2" descr="H:\DCIM\101NIKON\DSCN1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81075"/>
            <a:ext cx="5786438" cy="4103688"/>
          </a:xfrm>
        </p:spPr>
      </p:pic>
    </p:spTree>
  </p:cSld>
  <p:clrMapOvr>
    <a:masterClrMapping/>
  </p:clrMapOvr>
  <p:transition advTm="5663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260350"/>
            <a:ext cx="8229600" cy="8651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Давайте сфотографируемся!</a:t>
            </a:r>
          </a:p>
        </p:txBody>
      </p:sp>
      <p:pic>
        <p:nvPicPr>
          <p:cNvPr id="22531" name="Picture 2" descr="H:\DCIM\101NIKON\DSCN1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96975"/>
            <a:ext cx="5857875" cy="4103688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419475" y="5180013"/>
            <a:ext cx="2736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Снимем вас                                                                                                                                                       В профиль иль анфас,                                                                                                                             Хоть стоя, хоть лёжа,                                                                                                                               Всё будет похоже.</a:t>
            </a:r>
          </a:p>
        </p:txBody>
      </p:sp>
    </p:spTree>
  </p:cSld>
  <p:clrMapOvr>
    <a:masterClrMapping/>
  </p:clrMapOvr>
  <p:transition advTm="5663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550862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Вот и супчик готов!</a:t>
            </a:r>
          </a:p>
        </p:txBody>
      </p:sp>
      <p:pic>
        <p:nvPicPr>
          <p:cNvPr id="23555" name="Picture 2" descr="H:\DCIM\101NIKON\DSCN1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248"/>
          <a:stretch>
            <a:fillRect/>
          </a:stretch>
        </p:blipFill>
        <p:spPr>
          <a:xfrm>
            <a:off x="1476375" y="1052513"/>
            <a:ext cx="6072188" cy="4248150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92500" y="5219700"/>
            <a:ext cx="33115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28725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 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Дайте повару продукты:                                                                                                                 Мясо птицы, сухофрукты,                                                                                                                                    Рис, картофель… И тогда                                                                                                                  Ждёт вас вкусная еда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53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Изучение азбуки</a:t>
            </a:r>
          </a:p>
        </p:txBody>
      </p:sp>
      <p:pic>
        <p:nvPicPr>
          <p:cNvPr id="6147" name="Picture 2" descr="H:\DCIM\101NIKON\DSCN09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5789612" cy="381635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00338" y="5319713"/>
            <a:ext cx="38163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                                                                                                                          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учит буквы складывать, считать,</a:t>
            </a: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Цветы растить и бабочек ловить,</a:t>
            </a: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все смотреть и все запоминать</a:t>
            </a: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все родное, русское любить.</a:t>
            </a:r>
          </a:p>
        </p:txBody>
      </p:sp>
    </p:spTree>
  </p:cSld>
  <p:clrMapOvr>
    <a:masterClrMapping/>
  </p:clrMapOvr>
  <p:transition advTm="5834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4794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очередь!</a:t>
            </a:r>
          </a:p>
        </p:txBody>
      </p:sp>
      <p:pic>
        <p:nvPicPr>
          <p:cNvPr id="24579" name="Picture 2" descr="H:\DCIM\101NIKON\DSCN1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25538"/>
            <a:ext cx="6143625" cy="4319587"/>
          </a:xfrm>
        </p:spPr>
      </p:pic>
    </p:spTree>
  </p:cSld>
  <p:clrMapOvr>
    <a:masterClrMapping/>
  </p:clrMapOvr>
  <p:transition advTm="6116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Пазлы «Эволюция времени»</a:t>
            </a:r>
          </a:p>
        </p:txBody>
      </p:sp>
      <p:pic>
        <p:nvPicPr>
          <p:cNvPr id="25603" name="Picture 2" descr="H:\DCIM\101NIKON\DSCN1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484313"/>
            <a:ext cx="5715000" cy="4032250"/>
          </a:xfrm>
        </p:spPr>
      </p:pic>
    </p:spTree>
  </p:cSld>
  <p:clrMapOvr>
    <a:masterClrMapping/>
  </p:clrMapOvr>
  <p:transition spd="med" advTm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773238"/>
            <a:ext cx="8229600" cy="1800225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Наша библиотека</a:t>
            </a:r>
          </a:p>
        </p:txBody>
      </p:sp>
      <p:pic>
        <p:nvPicPr>
          <p:cNvPr id="7171" name="Picture 2" descr="H:\DCIM\101NIKON\DSCN09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331913"/>
            <a:ext cx="4438650" cy="4113212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16238" y="5514975"/>
            <a:ext cx="2951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28725" algn="l"/>
              </a:tabLst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Библиотекарь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– дом для разных книжек,</a:t>
            </a:r>
          </a:p>
          <a:p>
            <a:pPr eaLnBrk="0" hangingPunct="0">
              <a:tabLst>
                <a:tab pos="1228725" algn="l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Ждут тебя давно они.</a:t>
            </a:r>
          </a:p>
          <a:p>
            <a:pPr eaLnBrk="0" hangingPunct="0">
              <a:tabLst>
                <a:tab pos="1228725" algn="l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Подойди скорей поближе,</a:t>
            </a:r>
          </a:p>
          <a:p>
            <a:pPr eaLnBrk="0" hangingPunct="0">
              <a:tabLst>
                <a:tab pos="1228725" algn="l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к книжкам загляни.</a:t>
            </a:r>
          </a:p>
        </p:txBody>
      </p:sp>
    </p:spTree>
  </p:cSld>
  <p:clrMapOvr>
    <a:masterClrMapping/>
  </p:clrMapOvr>
  <p:transition advTm="5803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76835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Юные конструкторы</a:t>
            </a:r>
          </a:p>
        </p:txBody>
      </p:sp>
      <p:pic>
        <p:nvPicPr>
          <p:cNvPr id="8195" name="Picture 2" descr="H:\DCIM\101NIKON\DSCN0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68413"/>
            <a:ext cx="6027738" cy="4105275"/>
          </a:xfrm>
        </p:spPr>
      </p:pic>
    </p:spTree>
  </p:cSld>
  <p:clrMapOvr>
    <a:masterClrMapping/>
  </p:clrMapOvr>
  <p:transition advTm="6099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283450" cy="8636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Юные</a:t>
            </a:r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пилоты</a:t>
            </a:r>
          </a:p>
        </p:txBody>
      </p:sp>
      <p:pic>
        <p:nvPicPr>
          <p:cNvPr id="9219" name="Picture 2" descr="H:\DCIM\101NIKON\DSCN09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6480175" cy="4948237"/>
          </a:xfrm>
        </p:spPr>
      </p:pic>
    </p:spTree>
  </p:cSld>
  <p:clrMapOvr>
    <a:masterClrMapping/>
  </p:clrMapOvr>
  <p:transition advTm="599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9112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Будущие балерины</a:t>
            </a:r>
          </a:p>
        </p:txBody>
      </p:sp>
      <p:pic>
        <p:nvPicPr>
          <p:cNvPr id="10243" name="Picture 2" descr="H:\DCIM\101NIKON\DSCN09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412875"/>
            <a:ext cx="5762625" cy="4176713"/>
          </a:xfrm>
        </p:spPr>
      </p:pic>
    </p:spTree>
  </p:cSld>
  <p:clrMapOvr>
    <a:masterClrMapping/>
  </p:clrMapOvr>
  <p:transition advTm="5881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858250" cy="1439862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Выступление  на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«Осеннем балу»</a:t>
            </a:r>
          </a:p>
        </p:txBody>
      </p:sp>
      <p:pic>
        <p:nvPicPr>
          <p:cNvPr id="11267" name="Picture 2" descr="H:\DCIM\101NIKON\DSCN09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73238"/>
            <a:ext cx="6456363" cy="4103687"/>
          </a:xfrm>
        </p:spPr>
      </p:pic>
    </p:spTree>
  </p:cSld>
  <p:clrMapOvr>
    <a:masterClrMapping/>
  </p:clrMapOvr>
  <p:transition advTm="5631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CIM\101NIKON\DSCN09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357313"/>
            <a:ext cx="6640512" cy="4357687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5810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Танец с зонтиками</a:t>
            </a:r>
          </a:p>
        </p:txBody>
      </p:sp>
    </p:spTree>
  </p:cSld>
  <p:clrMapOvr>
    <a:masterClrMapping/>
  </p:clrMapOvr>
  <p:transition advTm="606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Магазин открыт для покупателей</a:t>
            </a:r>
          </a:p>
        </p:txBody>
      </p:sp>
      <p:pic>
        <p:nvPicPr>
          <p:cNvPr id="13315" name="Picture 2" descr="H:\DCIM\101NIKON\DSCN1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5761038" cy="3671888"/>
          </a:xfr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03575" y="5341938"/>
            <a:ext cx="36718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28725" algn="l"/>
              </a:tabLst>
            </a:pPr>
            <a:r>
              <a:rPr lang="ru-RU" sz="1400" b="1">
                <a:latin typeface="Calibri" pitchFamily="34" charset="0"/>
                <a:cs typeface="Calibri" pitchFamily="34" charset="0"/>
              </a:rPr>
              <a:t> 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Продавец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cs typeface="Calibri" pitchFamily="34" charset="0"/>
              </a:rPr>
              <a:t> Мы приходим в магазин.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cs typeface="Calibri" pitchFamily="34" charset="0"/>
              </a:rPr>
              <a:t> В нём обилие витрин.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cs typeface="Calibri" pitchFamily="34" charset="0"/>
              </a:rPr>
              <a:t> Выбрать нужную покупку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28725" algn="l"/>
              </a:tabLst>
            </a:pPr>
            <a:r>
              <a:rPr lang="ru-RU">
                <a:latin typeface="Times New Roman" pitchFamily="18" charset="0"/>
                <a:cs typeface="Calibri" pitchFamily="34" charset="0"/>
              </a:rPr>
              <a:t> Продавец поможет чуткий</a:t>
            </a:r>
            <a:r>
              <a:rPr lang="ru-RU" sz="1400">
                <a:latin typeface="Calibri" pitchFamily="34" charset="0"/>
                <a:cs typeface="Calibri" pitchFamily="34" charset="0"/>
              </a:rPr>
              <a:t>.</a:t>
            </a:r>
            <a:endParaRPr lang="ru-RU"/>
          </a:p>
        </p:txBody>
      </p:sp>
    </p:spTree>
  </p:cSld>
  <p:clrMapOvr>
    <a:masterClrMapping/>
  </p:clrMapOvr>
  <p:transition advTm="6365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265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Times New Roman</vt:lpstr>
      <vt:lpstr>Поток</vt:lpstr>
      <vt:lpstr>МКДОУ  Куртамышского района «Куртамышский детский сад №5»    Конкурс медиапрезентации «Наша дошкольная жизнь»   Номинация «Дошкольники в мире профессии»    Тема презентации « Первые шаги к профессии»     Воспитатель Евсеева Светлана Сергеевна</vt:lpstr>
      <vt:lpstr>Изучение азбуки</vt:lpstr>
      <vt:lpstr>Наша библиотека</vt:lpstr>
      <vt:lpstr>Юные конструкторы</vt:lpstr>
      <vt:lpstr>Юные пилоты</vt:lpstr>
      <vt:lpstr>Будущие балерины</vt:lpstr>
      <vt:lpstr>Выступление  на  «Осеннем балу»</vt:lpstr>
      <vt:lpstr>Танец с зонтиками</vt:lpstr>
      <vt:lpstr>Магазин открыт для покупателей</vt:lpstr>
      <vt:lpstr>Надо что – нибудь купить</vt:lpstr>
      <vt:lpstr>Может быть вот это?</vt:lpstr>
      <vt:lpstr>Давайте я вас послушаю!</vt:lpstr>
      <vt:lpstr>На что жалуетесь?</vt:lpstr>
      <vt:lpstr>Вот вам рецепт!</vt:lpstr>
      <vt:lpstr>Дышите-не дышите!</vt:lpstr>
      <vt:lpstr>Решила сказку почитать!</vt:lpstr>
      <vt:lpstr>Какие интересные книги!</vt:lpstr>
      <vt:lpstr>Давайте сфотографируемся!</vt:lpstr>
      <vt:lpstr>Вот и супчик готов!</vt:lpstr>
      <vt:lpstr>В очередь!</vt:lpstr>
      <vt:lpstr>Пазлы «Эволюция времени»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MICROSOFT</cp:lastModifiedBy>
  <cp:revision>35</cp:revision>
  <dcterms:created xsi:type="dcterms:W3CDTF">2013-11-18T05:45:29Z</dcterms:created>
  <dcterms:modified xsi:type="dcterms:W3CDTF">2013-11-20T13:27:52Z</dcterms:modified>
</cp:coreProperties>
</file>