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5" r:id="rId19"/>
    <p:sldId id="273" r:id="rId20"/>
    <p:sldId id="26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7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8CBC-EB15-4900-B764-3059041AE6E6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72314-47BB-44A9-B14B-25F8A63E0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55F5-FCCC-4F28-923A-1D72C1EC8008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3E53-12D7-41D0-8CF3-753F5FD96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C76B-DED2-4C6E-BC81-FD23E647344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4DC2-0533-47F8-B683-D0049B440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44C8-C57B-4296-8AC8-A9680F62287E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D636-5D64-4943-B33B-D7138B89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495C-FCA7-4FF9-A867-D88239C88A1B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BAD0-3EB6-475F-9FE5-2527F3B8C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51923-C70D-4A3D-9E83-8F5D533B8854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A0CE-E1F1-4B36-8282-7D6F56E1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DCB3-DE27-47A9-BC3F-A42CCDD4F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96F0-49A4-48C1-A6E2-674C883DF51C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F432-62EA-473C-BCDB-690B3F601EA8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88302-32A0-4CAB-9FFA-270584646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CF26-BEA6-4F1F-B246-3CFBFB664240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0E27-608B-43EF-8F98-3BC90BC2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A058-F80A-4599-8D7B-FD95A9B21C02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7FB5-060B-426A-85D5-376194E3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6631-8946-45E4-BEDC-135F457F6973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A075-1CE2-491D-87F6-2EDEF3853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3E24B8C-BFAA-4935-9E66-C11FE711CBF5}" type="datetimeFigureOut">
              <a:rPr lang="ru-RU"/>
              <a:pPr>
                <a:defRPr/>
              </a:pPr>
              <a:t>02.05.2014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526AC45-74C4-4678-9E06-A8F29402C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83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1B2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232E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3;&#1086;&#1074;&#1072;&#1103;%20&#1087;&#1072;&#1087;&#1082;&#1072;%20(4)\&#1053;&#1077;&#1078;&#1085;&#1086;&#1089;&#1090;&#1100;.wma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86;&#1083;&#1086;&#1090;&#1086;&#1074;.wm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2;&#1083;&#1072;&#1076;&#1080;&#1084;&#1080;&#1088;%20&#1042;&#1099;&#1089;&#1086;&#1094;&#1082;&#1080;&#1081;%20&#8212;%20&#1042;&#1089;&#1077;%20&#1091;&#1096;&#1083;&#1080;%20&#1085;&#1072;%20&#1092;&#1088;&#1086;&#1085;&#1090;.wma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C:\Documents and Settings\Admin\Рабочий стол\27151407.jpg"/>
          <p:cNvPicPr>
            <a:picLocks noChangeAspect="1" noChangeArrowheads="1"/>
          </p:cNvPicPr>
          <p:nvPr/>
        </p:nvPicPr>
        <p:blipFill>
          <a:blip r:embed="rId2">
            <a:lum bright="-24000" contrast="-34000"/>
          </a:blip>
          <a:srcRect t="-4706"/>
          <a:stretch>
            <a:fillRect/>
          </a:stretch>
        </p:blipFill>
        <p:spPr bwMode="auto">
          <a:xfrm>
            <a:off x="-571500" y="-428625"/>
            <a:ext cx="998855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5941" y="1000108"/>
            <a:ext cx="896805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Наш край в годы Великой Отечественной войны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6000750" y="3929063"/>
            <a:ext cx="314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Выполнили:</a:t>
            </a:r>
          </a:p>
          <a:p>
            <a:r>
              <a:rPr lang="ru-RU" sz="2000">
                <a:latin typeface="Constantia" pitchFamily="18" charset="0"/>
              </a:rPr>
              <a:t>Бердникова Е.</a:t>
            </a:r>
          </a:p>
          <a:p>
            <a:r>
              <a:rPr lang="ru-RU" sz="2000">
                <a:latin typeface="Constantia" pitchFamily="18" charset="0"/>
              </a:rPr>
              <a:t>Панихидина Е.</a:t>
            </a:r>
          </a:p>
          <a:p>
            <a:r>
              <a:rPr lang="ru-RU" sz="2000">
                <a:latin typeface="Constantia" pitchFamily="18" charset="0"/>
              </a:rPr>
              <a:t>Яковлева В. </a:t>
            </a:r>
          </a:p>
          <a:p>
            <a:r>
              <a:rPr lang="ru-RU" sz="2000">
                <a:latin typeface="Constantia" pitchFamily="18" charset="0"/>
              </a:rPr>
              <a:t> 11 «А» кл.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3786188" y="6143625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Мишкино, 2011</a:t>
            </a: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642938" y="0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МОУ «Мишкинская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43313" y="571500"/>
            <a:ext cx="5500687" cy="5738813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МИХАИЛ ДЕНИСОВИЧ МЕДЯКОВ родился в 1923 г. в селе </a:t>
            </a:r>
            <a:r>
              <a:rPr lang="ru-RU" dirty="0" err="1" smtClean="0">
                <a:solidFill>
                  <a:srgbClr val="002060"/>
                </a:solidFill>
              </a:rPr>
              <a:t>Мыркай</a:t>
            </a:r>
            <a:r>
              <a:rPr lang="ru-RU" dirty="0" smtClean="0">
                <a:solidFill>
                  <a:srgbClr val="002060"/>
                </a:solidFill>
              </a:rPr>
              <a:t>. Сержант, артиллерист, чьи личные воля, стойкость и мужество помогли его стрелковому полку не допустить отступления и выполнить боевую задачу. Участвовал в наступательных боях от Москвы до Смоленска. Воевал в разведке.  В 1974 году ушёл в запах в чине подполковника</a:t>
            </a:r>
            <a:r>
              <a:rPr lang="ru-RU" smtClean="0">
                <a:solidFill>
                  <a:srgbClr val="002060"/>
                </a:solidFill>
              </a:rPr>
              <a:t>.  </a:t>
            </a:r>
            <a:r>
              <a:rPr lang="ru-RU" dirty="0" smtClean="0">
                <a:solidFill>
                  <a:srgbClr val="002060"/>
                </a:solidFill>
              </a:rPr>
              <a:t>Удостоен Звания Героя Советского союза с вручением ордена Ленина и медали «Золотая звезда». 	</a:t>
            </a:r>
            <a:r>
              <a:rPr lang="ru-RU" dirty="0" smtClean="0"/>
              <a:t>					</a:t>
            </a:r>
            <a:endParaRPr lang="ru-RU" dirty="0"/>
          </a:p>
        </p:txBody>
      </p:sp>
      <p:pic>
        <p:nvPicPr>
          <p:cNvPr id="14339" name="Picture 2" descr="C:\Documents and Settings\Admin\Рабочий стол\Medyakov_Mih_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3429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1813" y="500063"/>
            <a:ext cx="5800725" cy="5500687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АЛЕКСАНДР ГРИГОРИЕВИЧ ПЛОТНИКОВ 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Родился в селе Плотниково Кировского района в 1916 году, ныне Юргамышского района. Был командиром танкового взвода. В 1939-1940 гг. участвовал в Советско-Финской войне. Погиб в бою 25 июля 1942 года в районе деревни Ломово </a:t>
            </a:r>
            <a:r>
              <a:rPr lang="ru-RU" dirty="0" err="1" smtClean="0">
                <a:solidFill>
                  <a:srgbClr val="002060"/>
                </a:solidFill>
              </a:rPr>
              <a:t>Рамонского</a:t>
            </a:r>
            <a:r>
              <a:rPr lang="ru-RU" dirty="0" smtClean="0">
                <a:solidFill>
                  <a:srgbClr val="002060"/>
                </a:solidFill>
              </a:rPr>
              <a:t> района Воронежской области. Именем героя названо две улицы.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Удостоен звания Героя Советского Союза с вручением ордена Ленина и медали «Золотая звезда».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3" name="Picture 2" descr="C:\Documents and Settings\Admin\Рабочий стол\Plotnikov_Alr_G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214438"/>
            <a:ext cx="27146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57188" y="3500438"/>
            <a:ext cx="3500438" cy="2833687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Фронтовой разведчик старшина СТЕПАН АЛЕКСАНДРОВИЧ ДЕРЯБИН стал полным кавалером ордена Славы и Боевого Красного Знамени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7" name="Picture 2" descr="C:\Documents and Settings\Admin\Рабочий стол\DerjabinStepAl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2336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2928938" y="3571875"/>
            <a:ext cx="2857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Рядовой армейский пулеметчик ПЕТР СТЕПАНОВИЧ ФЕДОТОВ награжден Орденом Ленина</a:t>
            </a:r>
          </a:p>
        </p:txBody>
      </p:sp>
      <p:pic>
        <p:nvPicPr>
          <p:cNvPr id="16389" name="Picture 3" descr="C:\Documents and Settings\Admin\Рабочий стол\P1242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500063"/>
            <a:ext cx="22145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Documents and Settings\Admin\Рабочий стол\P12429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500063"/>
            <a:ext cx="201771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6000750" y="3643313"/>
            <a:ext cx="2857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Летчик военно-транспортной авиации ЯКОВ МИРОНОВИЧ ЕФИМОВ награжден Орденом Ленина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571500"/>
            <a:ext cx="8515350" cy="528637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Орденами Боевого Красного Знамени отмечены: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кавалерист сержант Виктор Егорович Максимов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политрук роты Николай Павлович Сальников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 минометчик рядовой Александр Семенович Борисов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пулеметчик гвардии рядовой Иван </a:t>
            </a:r>
            <a:r>
              <a:rPr lang="ru-RU" dirty="0" err="1" smtClean="0">
                <a:solidFill>
                  <a:srgbClr val="002060"/>
                </a:solidFill>
              </a:rPr>
              <a:t>Перфильевич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Качесов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фронтовые разведчики старшина Федор </a:t>
            </a:r>
            <a:r>
              <a:rPr lang="ru-RU" dirty="0" err="1" smtClean="0">
                <a:solidFill>
                  <a:srgbClr val="002060"/>
                </a:solidFill>
              </a:rPr>
              <a:t>Акентьевич</a:t>
            </a:r>
            <a:r>
              <a:rPr lang="ru-RU" dirty="0" smtClean="0">
                <a:solidFill>
                  <a:srgbClr val="002060"/>
                </a:solidFill>
              </a:rPr>
              <a:t> Мезенцев и старший сержант Дмитрий Степанович </a:t>
            </a:r>
            <a:r>
              <a:rPr lang="ru-RU" dirty="0" err="1" smtClean="0">
                <a:solidFill>
                  <a:srgbClr val="002060"/>
                </a:solidFill>
              </a:rPr>
              <a:t>Мокин</a:t>
            </a:r>
            <a:endParaRPr lang="ru-RU" dirty="0" smtClean="0">
              <a:solidFill>
                <a:srgbClr val="00206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пулеметчик старший сержант Алексей Леонтьевич Сапожников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Тремя орденами Красной звезды награжден командир стрелковой роты капитан Иван Адамович </a:t>
            </a:r>
            <a:r>
              <a:rPr lang="ru-RU" dirty="0" err="1" smtClean="0">
                <a:solidFill>
                  <a:srgbClr val="002060"/>
                </a:solidFill>
              </a:rPr>
              <a:t>Биндюк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Двумя орденами Отечественной войны первой степени, орденом Красной Звезды - командир  артиллерийской батареи лейтенант </a:t>
            </a:r>
            <a:r>
              <a:rPr lang="ru-RU" dirty="0" err="1" smtClean="0">
                <a:solidFill>
                  <a:srgbClr val="002060"/>
                </a:solidFill>
              </a:rPr>
              <a:t>Прокопий</a:t>
            </a:r>
            <a:r>
              <a:rPr lang="ru-RU" dirty="0" smtClean="0">
                <a:solidFill>
                  <a:srgbClr val="002060"/>
                </a:solidFill>
              </a:rPr>
              <a:t> Васильевич Ярков.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002060"/>
                </a:solidFill>
              </a:rPr>
              <a:t>Полным кавалером ордена Славы и Боевого Красного Знамени стал, штурман эскадрильи дальних бомбардировщиков гвардии капитан Павел Яковлевич </a:t>
            </a:r>
            <a:r>
              <a:rPr lang="ru-RU" dirty="0" err="1" smtClean="0">
                <a:solidFill>
                  <a:srgbClr val="002060"/>
                </a:solidFill>
              </a:rPr>
              <a:t>Мыльников</a:t>
            </a:r>
            <a:endParaRPr lang="ru-RU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 Серьезно изменила облик региона Великая Отечественная война. Вся экономика работала на нужды фронта. Из Европейской России в Зауралье были эвакуированы 15 крупных заводов и фабрик. Регион приобрел важное стратегическое значение в качестве сельскохозяйственной житницы промышленного Урала. </a:t>
            </a:r>
          </a:p>
        </p:txBody>
      </p:sp>
      <p:pic>
        <p:nvPicPr>
          <p:cNvPr id="19459" name="Picture 3" descr="C:\Documents and Settings\Admin\Рабочий стол\DSCN5822.jpg"/>
          <p:cNvPicPr>
            <a:picLocks noChangeAspect="1" noChangeArrowheads="1"/>
          </p:cNvPicPr>
          <p:nvPr/>
        </p:nvPicPr>
        <p:blipFill>
          <a:blip r:embed="rId2"/>
          <a:srcRect l="-2759"/>
          <a:stretch>
            <a:fillRect/>
          </a:stretch>
        </p:blipFill>
        <p:spPr bwMode="auto">
          <a:xfrm>
            <a:off x="3059113" y="3735388"/>
            <a:ext cx="38703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143375" y="6072188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Маслозавод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3786188" y="1857375"/>
            <a:ext cx="5357812" cy="3714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002060"/>
                </a:solidFill>
              </a:rPr>
              <a:t>  </a:t>
            </a:r>
            <a:r>
              <a:rPr lang="ru-RU" smtClean="0">
                <a:solidFill>
                  <a:srgbClr val="002060"/>
                </a:solidFill>
              </a:rPr>
              <a:t>Курганская область давала фронту огнеметы и минометы, мины и реактивные снаряды, авиационные бомбы, танковые огнетушители, бензозаправщики, телефоны и многое другое, необходимое фронту.</a:t>
            </a:r>
          </a:p>
        </p:txBody>
      </p:sp>
      <p:pic>
        <p:nvPicPr>
          <p:cNvPr id="20483" name="Picture 2" descr="C:\Documents and Settings\Admin\Рабочий стол\s640x4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38"/>
            <a:ext cx="33639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4"/>
          <p:cNvSpPr>
            <a:spLocks noGrp="1"/>
          </p:cNvSpPr>
          <p:nvPr>
            <p:ph idx="1"/>
          </p:nvPr>
        </p:nvSpPr>
        <p:spPr>
          <a:xfrm>
            <a:off x="571500" y="357188"/>
            <a:ext cx="7786688" cy="4786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002060"/>
                </a:solidFill>
              </a:rPr>
              <a:t>    </a:t>
            </a:r>
            <a:r>
              <a:rPr lang="ru-RU" smtClean="0">
                <a:solidFill>
                  <a:srgbClr val="002060"/>
                </a:solidFill>
              </a:rPr>
              <a:t>Большой вклад в разгром фашистской Германии внесли труженики сельского хозяйства области. За годы войны работники села отправили для нужд фронта 435 тысяч тонн зерна, 2,1 млн. тонн молока, 63,7 тысячи тонн мяса. </a:t>
            </a:r>
          </a:p>
        </p:txBody>
      </p:sp>
      <p:pic>
        <p:nvPicPr>
          <p:cNvPr id="21507" name="Picture 2" descr="C:\Documents and Settings\Admin\Рабочий стол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143250"/>
            <a:ext cx="43084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571500" y="428625"/>
            <a:ext cx="8043863" cy="18097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В Мишкинском районе производством товаров широкого потребления занимались промартели и райпромкомбинат. </a:t>
            </a:r>
          </a:p>
        </p:txBody>
      </p:sp>
      <p:pic>
        <p:nvPicPr>
          <p:cNvPr id="22531" name="Picture 2" descr="C:\Documents and Settings\Admin\Рабочий стол\P1252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071688"/>
            <a:ext cx="50720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500313" y="5500688"/>
            <a:ext cx="428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Constantia" pitchFamily="18" charset="0"/>
              </a:rPr>
              <a:t>Рабочие артели «Торфяник»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4875" y="857250"/>
            <a:ext cx="4214813" cy="4786313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На территории Курганской области в годы войны было развернуто 17 военных госпиталей. С сентября 1941 по сентябрь 1944 в с.Мишкино в зданиях средней школы, роддома, дома по улице Павших борцов и </a:t>
            </a:r>
            <a:r>
              <a:rPr lang="ru-RU" dirty="0" err="1" smtClean="0">
                <a:solidFill>
                  <a:srgbClr val="002060"/>
                </a:solidFill>
              </a:rPr>
              <a:t>Рабоче-Крестьянской</a:t>
            </a:r>
            <a:r>
              <a:rPr lang="ru-RU" dirty="0" smtClean="0">
                <a:solidFill>
                  <a:srgbClr val="002060"/>
                </a:solidFill>
              </a:rPr>
              <a:t> размещался </a:t>
            </a:r>
            <a:r>
              <a:rPr lang="ru-RU" dirty="0" err="1" smtClean="0">
                <a:solidFill>
                  <a:srgbClr val="002060"/>
                </a:solidFill>
              </a:rPr>
              <a:t>общехирургический</a:t>
            </a:r>
            <a:r>
              <a:rPr lang="ru-RU" dirty="0" smtClean="0">
                <a:solidFill>
                  <a:srgbClr val="002060"/>
                </a:solidFill>
              </a:rPr>
              <a:t> эвакогоспиталь № 3760 на 250 коек.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5" name="Picture 2" descr="C:\Documents and Settings\Admin\Рабочий стол\P1252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4500562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Admin\Рабочий стол\P1252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786188"/>
            <a:ext cx="3594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8" y="1571625"/>
            <a:ext cx="4572000" cy="4214813"/>
          </a:xfrm>
        </p:spPr>
        <p:txBody>
          <a:bodyPr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фронтовики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Тыл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Предприятия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Госпитали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214290"/>
            <a:ext cx="3400420" cy="9191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Содержание: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  На фронтах Великой Отечественной войны сражались с фашистски захватчиками 10 тысяч мишкинцев. Более 5 тысяч из них погибло и пропало без вести. Тысячи наших земляков вернулись раненными и больными. Многие из них умерли позднее от ран и контузий. Около 5 тысяч наших земляков за воинскую доблесть, мужество и героизм были награждены боевыми медалями и орденами.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get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7708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071563" y="5572125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Constantia" pitchFamily="18" charset="0"/>
              </a:rPr>
              <a:t>Мемориал воинам-землякам, погибшим  в годы гражданской и Великой Отечественной войны (р.п. Мишкино)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Admin\Рабочий стол\IMG_3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14313"/>
            <a:ext cx="41433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357438" y="5643563"/>
            <a:ext cx="471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Constantia" pitchFamily="18" charset="0"/>
              </a:rPr>
              <a:t>Памятник посвященный, павшим в боях на полях Великой Отечественной войны (с. Мыркай)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3">
            <a:lum bright="-4000" contrast="24000"/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214688"/>
            <a:ext cx="5429250" cy="3643312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великим тем годам,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славным командирам и бойцам,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маршалам страны и рядовым,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и мертвым и живым.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тем, которых забывать нельзя,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Поклонимся, поклонимся, друзья!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Нежност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15250" y="4929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22 июня 1941 года. Воскресный день. О нападении германской армии на Западные границы СССР, о начале войны жители 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Мишкинского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соседних районов узнали в 2 часа дня по Уральскому времени из выступления председателя совета Народных Комиссаров В.М. Молотова по Всесоюзному радио</a:t>
            </a:r>
            <a:endParaRPr lang="ru-R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олотов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215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0a0b360ef606c98a1b8250f55f37d14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00" y="0"/>
            <a:ext cx="1034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50" y="1000125"/>
            <a:ext cx="5500688" cy="621506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Мишкинского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на фронт ушли около  десяти тысяч человек. Не вернулся с фронта каждый второй…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Владимир Высоцкий — Все ушли на фронт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0_b226_2cf9b8f6_XL.jpg"/>
          <p:cNvPicPr>
            <a:picLocks noChangeAspect="1" noChangeArrowheads="1"/>
          </p:cNvPicPr>
          <p:nvPr/>
        </p:nvPicPr>
        <p:blipFill>
          <a:blip r:embed="rId2">
            <a:lum bright="-30000" contrast="-48000"/>
          </a:blip>
          <a:srcRect/>
          <a:stretch>
            <a:fillRect/>
          </a:stretch>
        </p:blipFill>
        <p:spPr bwMode="auto">
          <a:xfrm>
            <a:off x="-357188" y="0"/>
            <a:ext cx="10066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714375"/>
            <a:ext cx="8258175" cy="55959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Наши земляки принимали участие почти во всех крупных сражениях этой войны. Большая часть их находилась в 153 дивизии, в 165, 171, 361, 375 и других стрелковых дивизиях, формировавшихся на Урале. Они отличались в боях под Москвой и Ленинградом, под Витебском и Ельней, в Сталинграде и на Курской Дуге, в Крыму и на Кавказе, под Смоленском, Минском, в Прибалтике, при освобождении Бухареста, Будапешта, Вены, Варшавы, Праги участвовали во взятии Берлина.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post-3-12723269053290.jpg"/>
          <p:cNvPicPr>
            <a:picLocks noChangeAspect="1" noChangeArrowheads="1"/>
          </p:cNvPicPr>
          <p:nvPr/>
        </p:nvPicPr>
        <p:blipFill>
          <a:blip r:embed="rId2">
            <a:lum bright="-46000" contrast="-66000"/>
          </a:blip>
          <a:srcRect/>
          <a:stretch>
            <a:fillRect/>
          </a:stretch>
        </p:blipFill>
        <p:spPr bwMode="auto">
          <a:xfrm>
            <a:off x="0" y="0"/>
            <a:ext cx="964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71625" y="571500"/>
            <a:ext cx="6000750" cy="5786438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ОБ ЭТИХ ДНЯХ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Седой солдат расскажет внукам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Про эту быль своих времен,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Как он, герой, да Маршал Жуков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Из Польши немцев гнали вон.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Как славил их салют московский,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России добрых сыновей.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Как двинул справа Рокоссовский,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Как тотчас Конев дал левей…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И разъяснит, как по уставу,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Куда какой врезался клин,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Когда взята была Варшава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И встал на очередь Берлин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71750" y="1071563"/>
            <a:ext cx="3829050" cy="5024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  Рядом с мужчинами сражались женщины. Свыше сотни женщин и девушек нашего района были мобилизованы на фронт. Больше 10 из них не вернулись. </a:t>
            </a:r>
          </a:p>
        </p:txBody>
      </p:sp>
      <p:pic>
        <p:nvPicPr>
          <p:cNvPr id="5128" name="Picture 8" descr="C:\Documents and Settings\Admin\Рабочий стол\P1242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285750"/>
            <a:ext cx="22860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Documents and Settings\Admin\Рабочий стол\P1242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429000"/>
            <a:ext cx="21844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Documents and Settings\Admin\Рабочий стол\P12429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:\Documents and Settings\Admin\Рабочий стол\P12429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432175"/>
            <a:ext cx="207168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28813" y="285750"/>
            <a:ext cx="7215187" cy="26431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 только раз видала рукопашный,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Раз – наяву. И тысячу – во сне.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Кто говорит, что на войне не страшно,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Тот ничего не знает о войне.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2291" name="Picture 2" descr="C:\Documents and Settings\Admin\Рабочий стол\1268868482_d1d61111b824c2144cf894330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857500"/>
            <a:ext cx="52863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>
          <a:xfrm>
            <a:off x="3500438" y="500063"/>
            <a:ext cx="5400675" cy="5524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ЛЮДВИГ ИВАНОВИЧ КУРИСТ Бывший секретарь Мишкинского РК ВЛКСМ, командир 52 танковой бригады, участник штурма Берлина, обороны Ленинграда. Был ранен и контужен. Награждён орденом Ленина, тремя орденами Красного Знамени, орденом Отечественной войны 1-й степени, многими медалями, наградами иностранных государств. </a:t>
            </a:r>
          </a:p>
        </p:txBody>
      </p:sp>
      <p:pic>
        <p:nvPicPr>
          <p:cNvPr id="13315" name="Picture 2" descr="C:\Documents and Settings\Admin\Рабочий стол\kurist_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3214688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947</Words>
  <Application>Microsoft Office PowerPoint</Application>
  <PresentationFormat>Экран (4:3)</PresentationFormat>
  <Paragraphs>70</Paragraphs>
  <Slides>23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Constantia</vt:lpstr>
      <vt:lpstr>Wingdings 2</vt:lpstr>
      <vt:lpstr>Calibri</vt:lpstr>
      <vt:lpstr>Бумажная</vt:lpstr>
      <vt:lpstr>Слайд 1</vt:lpstr>
      <vt:lpstr>Содержание: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Педагог</cp:lastModifiedBy>
  <cp:revision>59</cp:revision>
  <dcterms:created xsi:type="dcterms:W3CDTF">2011-01-24T12:25:58Z</dcterms:created>
  <dcterms:modified xsi:type="dcterms:W3CDTF">2014-05-02T05:06:39Z</dcterms:modified>
</cp:coreProperties>
</file>