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2" r:id="rId2"/>
    <p:sldId id="256" r:id="rId3"/>
    <p:sldId id="274" r:id="rId4"/>
    <p:sldId id="258" r:id="rId5"/>
    <p:sldId id="275" r:id="rId6"/>
    <p:sldId id="276" r:id="rId7"/>
    <p:sldId id="277" r:id="rId8"/>
    <p:sldId id="257" r:id="rId9"/>
    <p:sldId id="270" r:id="rId10"/>
    <p:sldId id="261" r:id="rId11"/>
    <p:sldId id="262" r:id="rId12"/>
    <p:sldId id="264" r:id="rId13"/>
    <p:sldId id="263" r:id="rId14"/>
    <p:sldId id="259" r:id="rId15"/>
    <p:sldId id="260" r:id="rId16"/>
    <p:sldId id="273" r:id="rId17"/>
    <p:sldId id="267" r:id="rId18"/>
    <p:sldId id="268" r:id="rId19"/>
    <p:sldId id="269" r:id="rId20"/>
    <p:sldId id="265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4633" autoAdjust="0"/>
  </p:normalViewPr>
  <p:slideViewPr>
    <p:cSldViewPr>
      <p:cViewPr varScale="1">
        <p:scale>
          <a:sx n="75" d="100"/>
          <a:sy n="75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87FC81-8DF3-4215-B44A-901F0A856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2B2D-984F-4C5E-A7AB-C09A963ECA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B0524-D31B-4115-8D73-759FB45555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3549-2E3C-43BB-8A26-4433EB26E9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84CA6-F712-41BB-BBE0-89F4C52401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57386-4832-4D2F-9442-0D90FCE382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6C79-958A-46B6-B671-CBFC15402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A50-193F-40EB-9C5F-53B06A1CE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95B4D-E5C1-48C7-AF12-DAE87DF75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AE2FF-F9D6-4349-A1C0-609CA5C89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82A9-C309-475E-B85F-9DD04BFBA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81B788B-202C-4191-AB46-D5A6406CABF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30" grpId="0" uiExpand="1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4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4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4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4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4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Муниципальное бюджетное дошкольное образовательное учреждение города Кургана «Детский сад №74 «Звёздный»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831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Конкурс медиапрезентаций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«Наша дошкольная жизнь»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Номинация: </a:t>
            </a:r>
            <a:r>
              <a:rPr lang="ru-RU" sz="2800"/>
              <a:t>«Дошкольники в мире творчества»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Тема: </a:t>
            </a:r>
            <a:r>
              <a:rPr lang="ru-RU" sz="2800"/>
              <a:t>«Придумывание сказки «Лесные приключения»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Хлынова Светлана Юрьевна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Воспитатель 1категории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Исрафилова Светлана Владимировна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Воспитатель 1 категории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Все согласны с Димой дружно, </a:t>
            </a:r>
            <a:br>
              <a:rPr lang="ru-RU" sz="2800"/>
            </a:br>
            <a:r>
              <a:rPr lang="ru-RU" sz="2800"/>
              <a:t>выбрать нам героев нужно.</a:t>
            </a:r>
          </a:p>
        </p:txBody>
      </p:sp>
      <p:pic>
        <p:nvPicPr>
          <p:cNvPr id="27653" name="Picture 5" descr="IMAG0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272338" cy="48958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Кролик, котик, пёс Мухтар – </a:t>
            </a:r>
            <a:br>
              <a:rPr lang="ru-RU" sz="2800"/>
            </a:br>
            <a:r>
              <a:rPr lang="ru-RU" sz="2800"/>
              <a:t>подойдут герои нам</a:t>
            </a:r>
          </a:p>
        </p:txBody>
      </p:sp>
      <p:pic>
        <p:nvPicPr>
          <p:cNvPr id="28681" name="Picture 9" descr="IMAG0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129462" cy="48244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Долго по лесу гуляли,</a:t>
            </a:r>
            <a:br>
              <a:rPr lang="ru-RU" sz="2800"/>
            </a:br>
            <a:r>
              <a:rPr lang="ru-RU" sz="2800"/>
              <a:t>всем зверятам помогали</a:t>
            </a:r>
          </a:p>
        </p:txBody>
      </p:sp>
      <p:pic>
        <p:nvPicPr>
          <p:cNvPr id="33802" name="Picture 10" descr="IMAG05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ln/>
        </p:spPr>
      </p:pic>
      <p:sp>
        <p:nvSpPr>
          <p:cNvPr id="338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endParaRPr lang="ru-RU" sz="4400"/>
          </a:p>
          <a:p>
            <a:pPr>
              <a:buFont typeface="Wingdings" pitchFamily="2" charset="2"/>
              <a:buNone/>
            </a:pPr>
            <a:endParaRPr lang="ru-RU" sz="4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4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Много здесь нашли друзей,</a:t>
            </a:r>
            <a:br>
              <a:rPr lang="ru-RU" sz="2800"/>
            </a:br>
            <a:r>
              <a:rPr lang="ru-RU" sz="2800"/>
              <a:t>ведь всем вместе веселей!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68313" y="1557338"/>
            <a:ext cx="40386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73" name="Picture 29" descr="IMAG05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6769100" cy="43211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1800" name="Rectangle 56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229600" cy="45307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148263" y="277813"/>
            <a:ext cx="3538537" cy="2503487"/>
          </a:xfrm>
        </p:spPr>
        <p:txBody>
          <a:bodyPr/>
          <a:lstStyle/>
          <a:p>
            <a:r>
              <a:rPr lang="ru-RU" sz="2800"/>
              <a:t>Сказка кончилась прекрасно!</a:t>
            </a:r>
            <a:br>
              <a:rPr lang="ru-RU" sz="2800"/>
            </a:br>
            <a:r>
              <a:rPr lang="ru-RU" sz="2800"/>
              <a:t>Нам понравилось играть!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989138"/>
            <a:ext cx="4038600" cy="4530725"/>
          </a:xfrm>
        </p:spPr>
        <p:txBody>
          <a:bodyPr/>
          <a:lstStyle/>
          <a:p>
            <a:endParaRPr lang="ru-RU"/>
          </a:p>
        </p:txBody>
      </p:sp>
      <p:pic>
        <p:nvPicPr>
          <p:cNvPr id="24585" name="Picture 9" descr="IMAG0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3367088"/>
            <a:ext cx="4679950" cy="34909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24586" name="Picture 10" descr="IMAG0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4808537" cy="360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24587" name="Picture 11" descr="042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4724400"/>
            <a:ext cx="2449512" cy="1728788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После этого решили </a:t>
            </a:r>
            <a:br>
              <a:rPr lang="ru-RU" sz="2800"/>
            </a:br>
            <a:r>
              <a:rPr lang="ru-RU" sz="2800"/>
              <a:t>мы её нарисовать.</a:t>
            </a:r>
          </a:p>
        </p:txBody>
      </p:sp>
      <p:pic>
        <p:nvPicPr>
          <p:cNvPr id="26636" name="Picture 12" descr="IMAG01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82713"/>
            <a:ext cx="4248150" cy="3429000"/>
          </a:xfrm>
          <a:ln w="76200"/>
        </p:spPr>
      </p:pic>
      <p:pic>
        <p:nvPicPr>
          <p:cNvPr id="26642" name="Picture 18" descr="4 группа 2012 октябрь 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262313"/>
            <a:ext cx="4356100" cy="3267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Стали мамы нам активно </a:t>
            </a:r>
            <a:br>
              <a:rPr lang="ru-RU" sz="2800"/>
            </a:br>
            <a:r>
              <a:rPr lang="ru-RU" sz="2800"/>
              <a:t>в этом деле помогать:</a:t>
            </a:r>
          </a:p>
        </p:txBody>
      </p:sp>
      <p:pic>
        <p:nvPicPr>
          <p:cNvPr id="90116" name="Picture 4" descr="SDC165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Захотелось эту сказку</a:t>
            </a:r>
            <a:br>
              <a:rPr lang="ru-RU" sz="2800"/>
            </a:br>
            <a:r>
              <a:rPr lang="ru-RU" sz="2800"/>
              <a:t>всем ребятам рассказать.</a:t>
            </a:r>
          </a:p>
        </p:txBody>
      </p:sp>
      <p:pic>
        <p:nvPicPr>
          <p:cNvPr id="64518" name="Picture 6" descr="IMAG05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ln w="76200"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Мы в редакцию сходили</a:t>
            </a:r>
            <a:br>
              <a:rPr lang="ru-RU" sz="2800"/>
            </a:br>
            <a:r>
              <a:rPr lang="ru-RU" sz="2800"/>
              <a:t>Нашу сказку предложили</a:t>
            </a:r>
          </a:p>
        </p:txBody>
      </p:sp>
      <p:pic>
        <p:nvPicPr>
          <p:cNvPr id="66565" name="Picture 5" descr="IMAG018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040437" cy="4530725"/>
          </a:xfrm>
          <a:ln w="76200"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Нам в редакции сказали</a:t>
            </a:r>
            <a:br>
              <a:rPr lang="ru-RU" sz="2800"/>
            </a:br>
            <a:r>
              <a:rPr lang="ru-RU" sz="2800"/>
              <a:t>опубликуем вас в журнале.</a:t>
            </a:r>
          </a:p>
        </p:txBody>
      </p:sp>
      <p:pic>
        <p:nvPicPr>
          <p:cNvPr id="67590" name="Picture 6" descr="SDC1653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628775"/>
            <a:ext cx="6040438" cy="4530725"/>
          </a:xfrm>
          <a:ln w="76200"/>
        </p:spPr>
      </p:pic>
      <p:pic>
        <p:nvPicPr>
          <p:cNvPr id="67591" name="Picture 7" descr="00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581525"/>
            <a:ext cx="2376487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Придумывание сказки «Лесные приключения»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IMAG0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840537" cy="45370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Слово взрослые сдержали:</a:t>
            </a:r>
            <a:br>
              <a:rPr lang="ru-RU" sz="2800"/>
            </a:br>
            <a:r>
              <a:rPr lang="ru-RU" sz="2800"/>
              <a:t>сказка здесь - уже в журнале.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0440" name="Picture 24" descr="SDC165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ln w="76200"/>
        </p:spPr>
      </p:pic>
      <p:pic>
        <p:nvPicPr>
          <p:cNvPr id="60442" name="Picture 26" descr="Собака читает газету - ани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724400"/>
            <a:ext cx="2376487" cy="17954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Благодарим за внимание!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9" name="Picture 5" descr="013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3429000"/>
            <a:ext cx="3097212" cy="30257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Умение рассказывать играет большую роль в процессе общения человека. Для ребёнка это умение является также средством познания, средством проверки своих знаний, представлений, оценок.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При составлении творческих рассказов (рассказов по воображению) основанных на вымышленном материале, дети также используют свой предыдущий опыт, но отдельные сведения ребёнок должен объединить теперь новой ситуацией, предположить какое-либо событие.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Цель: Формировать у детей умение составлять творческие рассказы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Задачи: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1. Способствовать умению детей связно и последовательно отображать в речи вымышленные  события.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2. Развивать умение детей вести диалог: слушать и понимать собеседника, формулировать и задавать вопросы, строить ответ в соответствии с услышанным.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3.Создавать условия для участия детей в коллективном разговоре, испытывать чувство радости от полученного результата совместной творческой работы.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Всё хотим на свете знать,</a:t>
            </a:r>
          </a:p>
        </p:txBody>
      </p:sp>
      <p:pic>
        <p:nvPicPr>
          <p:cNvPr id="93190" name="Picture 6" descr="4 группа 2012 октябрь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068638"/>
            <a:ext cx="4038600" cy="3028950"/>
          </a:xfrm>
        </p:spPr>
      </p:pic>
      <p:pic>
        <p:nvPicPr>
          <p:cNvPr id="93195" name="Picture 11" descr="4 группа 2012 октябрь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00213"/>
            <a:ext cx="4038600" cy="30289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Любим книги мы читать.</a:t>
            </a:r>
          </a:p>
        </p:txBody>
      </p:sp>
      <p:pic>
        <p:nvPicPr>
          <p:cNvPr id="96263" name="Picture 7" descr="SDC146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44675"/>
            <a:ext cx="4038600" cy="3028950"/>
          </a:xfrm>
          <a:ln/>
        </p:spPr>
      </p:pic>
      <p:pic>
        <p:nvPicPr>
          <p:cNvPr id="96264" name="Picture 8" descr="SDC154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068638"/>
            <a:ext cx="4038600" cy="3028950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Любим сказки сочинять:</a:t>
            </a:r>
          </a:p>
        </p:txBody>
      </p:sp>
      <p:pic>
        <p:nvPicPr>
          <p:cNvPr id="98312" name="Picture 8" descr="SDC1466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852738"/>
            <a:ext cx="4038600" cy="3028950"/>
          </a:xfrm>
          <a:noFill/>
          <a:ln/>
        </p:spPr>
      </p:pic>
      <p:pic>
        <p:nvPicPr>
          <p:cNvPr id="98315" name="Picture 11" descr="SDC146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84313"/>
            <a:ext cx="4038600" cy="30289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Как-то солнечным деньком</a:t>
            </a:r>
            <a:br>
              <a:rPr lang="ru-RU" sz="2800"/>
            </a:br>
            <a:r>
              <a:rPr lang="ru-RU" sz="2800"/>
              <a:t>собрались мы все кружком,</a:t>
            </a:r>
            <a:br>
              <a:rPr lang="ru-RU" sz="2800"/>
            </a:br>
            <a:r>
              <a:rPr lang="ru-RU" sz="2800"/>
              <a:t>долго думали, гадали,</a:t>
            </a:r>
            <a:br>
              <a:rPr lang="ru-RU" sz="2800"/>
            </a:br>
            <a:r>
              <a:rPr lang="ru-RU" sz="2800"/>
              <a:t>нашу сказку сочиняли.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824038"/>
            <a:ext cx="8229600" cy="5033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3077" name="Picture 5" descr="IMAG0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16113"/>
            <a:ext cx="6264275" cy="4557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Предложил ребятам Дима</a:t>
            </a:r>
            <a:br>
              <a:rPr lang="ru-RU" sz="2800"/>
            </a:br>
            <a:r>
              <a:rPr lang="ru-RU" sz="2800"/>
              <a:t>сказка будет про зверей</a:t>
            </a:r>
            <a:br>
              <a:rPr lang="ru-RU" sz="2800"/>
            </a:br>
            <a:r>
              <a:rPr lang="ru-RU" sz="2800"/>
              <a:t>про лесные приключенья</a:t>
            </a:r>
            <a:br>
              <a:rPr lang="ru-RU" sz="2800"/>
            </a:br>
            <a:r>
              <a:rPr lang="ru-RU" sz="2800"/>
              <a:t>и про новых их друзей.</a:t>
            </a:r>
          </a:p>
        </p:txBody>
      </p:sp>
      <p:pic>
        <p:nvPicPr>
          <p:cNvPr id="69638" name="Picture 6" descr="IMAG053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989138"/>
            <a:ext cx="6040438" cy="4530725"/>
          </a:xfrm>
          <a:ln w="76200"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274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Клен</vt:lpstr>
      <vt:lpstr>Муниципальное бюджетное дошкольное образовательное учреждение города Кургана «Детский сад №74 «Звёздный»</vt:lpstr>
      <vt:lpstr>Придумывание сказки «Лесные приключения»</vt:lpstr>
      <vt:lpstr>Слайд 3</vt:lpstr>
      <vt:lpstr>Цель: Формировать у детей умение составлять творческие рассказы</vt:lpstr>
      <vt:lpstr>Всё хотим на свете знать,</vt:lpstr>
      <vt:lpstr>Любим книги мы читать.</vt:lpstr>
      <vt:lpstr>Любим сказки сочинять:</vt:lpstr>
      <vt:lpstr>Как-то солнечным деньком собрались мы все кружком, долго думали, гадали, нашу сказку сочиняли.</vt:lpstr>
      <vt:lpstr>Предложил ребятам Дима сказка будет про зверей про лесные приключенья и про новых их друзей.</vt:lpstr>
      <vt:lpstr>Все согласны с Димой дружно,  выбрать нам героев нужно.</vt:lpstr>
      <vt:lpstr>Кролик, котик, пёс Мухтар –  подойдут герои нам</vt:lpstr>
      <vt:lpstr>Долго по лесу гуляли, всем зверятам помогали</vt:lpstr>
      <vt:lpstr>Много здесь нашли друзей, ведь всем вместе веселей!</vt:lpstr>
      <vt:lpstr>Сказка кончилась прекрасно! Нам понравилось играть!</vt:lpstr>
      <vt:lpstr>После этого решили  мы её нарисовать.</vt:lpstr>
      <vt:lpstr>Стали мамы нам активно  в этом деле помогать:</vt:lpstr>
      <vt:lpstr>Захотелось эту сказку всем ребятам рассказать.</vt:lpstr>
      <vt:lpstr>Мы в редакцию сходили Нашу сказку предложили</vt:lpstr>
      <vt:lpstr>Нам в редакции сказали опубликуем вас в журнале.</vt:lpstr>
      <vt:lpstr>Слово взрослые сдержали: сказка здесь - уже в журнале.</vt:lpstr>
      <vt:lpstr>Благодарим за внимание!</vt:lpstr>
    </vt:vector>
  </TitlesOfParts>
  <Company>Д.С. №74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Придумывание сказки «Лесные приключения»</dc:title>
  <dc:creator>Admin</dc:creator>
  <cp:lastModifiedBy>Методисты</cp:lastModifiedBy>
  <cp:revision>49</cp:revision>
  <dcterms:created xsi:type="dcterms:W3CDTF">2011-09-15T13:46:05Z</dcterms:created>
  <dcterms:modified xsi:type="dcterms:W3CDTF">2013-11-20T07:46:19Z</dcterms:modified>
</cp:coreProperties>
</file>