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AEBA-99C2-4E32-AC2C-9ADE00DAB554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0F3-1EEB-4365-A4C2-E667B32FA5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AEBA-99C2-4E32-AC2C-9ADE00DAB554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0F3-1EEB-4365-A4C2-E667B32FA5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AEBA-99C2-4E32-AC2C-9ADE00DAB554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0F3-1EEB-4365-A4C2-E667B32FA5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AEBA-99C2-4E32-AC2C-9ADE00DAB554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0F3-1EEB-4365-A4C2-E667B32FA5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AEBA-99C2-4E32-AC2C-9ADE00DAB554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0F3-1EEB-4365-A4C2-E667B32FA5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AEBA-99C2-4E32-AC2C-9ADE00DAB554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0F3-1EEB-4365-A4C2-E667B32FA5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AEBA-99C2-4E32-AC2C-9ADE00DAB554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0F3-1EEB-4365-A4C2-E667B32FA5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AEBA-99C2-4E32-AC2C-9ADE00DAB554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0F3-1EEB-4365-A4C2-E667B32FA5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AEBA-99C2-4E32-AC2C-9ADE00DAB554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0F3-1EEB-4365-A4C2-E667B32FA5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AEBA-99C2-4E32-AC2C-9ADE00DAB554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0F3-1EEB-4365-A4C2-E667B32FA5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AEBA-99C2-4E32-AC2C-9ADE00DAB554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0F3-1EEB-4365-A4C2-E667B32FA5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2AEBA-99C2-4E32-AC2C-9ADE00DAB554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E30F3-1EEB-4365-A4C2-E667B32FA51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8789" t="26367" r="16845" b="12109"/>
          <a:stretch>
            <a:fillRect/>
          </a:stretch>
        </p:blipFill>
        <p:spPr bwMode="auto">
          <a:xfrm>
            <a:off x="214282" y="357166"/>
            <a:ext cx="8634922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8789" t="26367" r="16845" b="12109"/>
          <a:stretch>
            <a:fillRect/>
          </a:stretch>
        </p:blipFill>
        <p:spPr bwMode="auto">
          <a:xfrm>
            <a:off x="214282" y="357166"/>
            <a:ext cx="8634922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914990" y="757658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   Р   И  К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00298" y="1142984"/>
            <a:ext cx="31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Б    А   Р  А   Б   А   Н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357554" y="1571612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   Н   Т    Е   Р   Н   Е    Т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71604" y="2071678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   Е   Р    Е   Д   А   Т    Ч   И  К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928926" y="2500306"/>
            <a:ext cx="31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Т</a:t>
            </a:r>
            <a:r>
              <a:rPr lang="ru-RU" sz="2800" b="1" dirty="0" smtClean="0"/>
              <a:t>    Е   Л   Е   Ф   О  Н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928926" y="3357562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    О  С    Т   Ё   Р 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000232" y="3786190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Т    Е   </a:t>
            </a:r>
            <a:r>
              <a:rPr lang="ru-RU" sz="2800" b="1" dirty="0"/>
              <a:t>Л</a:t>
            </a:r>
            <a:r>
              <a:rPr lang="ru-RU" sz="2800" b="1" dirty="0" smtClean="0"/>
              <a:t>    Е   В   </a:t>
            </a:r>
            <a:r>
              <a:rPr lang="ru-RU" sz="2800" b="1" dirty="0"/>
              <a:t>И</a:t>
            </a:r>
            <a:r>
              <a:rPr lang="ru-RU" sz="2800" b="1" dirty="0" smtClean="0"/>
              <a:t>   З   О   Р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4214818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Р    А   Д   И  О   С   В   Я   З   Ь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428860" y="4714884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М   О  Р    З   Е 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8789" t="26367" r="16845" b="12109"/>
          <a:stretch>
            <a:fillRect/>
          </a:stretch>
        </p:blipFill>
        <p:spPr bwMode="auto">
          <a:xfrm>
            <a:off x="214282" y="357166"/>
            <a:ext cx="8634922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914990" y="757658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   Р   И  К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00298" y="1142984"/>
            <a:ext cx="31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Б    А   Р  А   Б   А   Н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357554" y="1571612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   Н   Т    Е   Р   Н   Е    Т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71604" y="2071678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   Е   Р    Е   Д   А   Т    Ч   И  К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928926" y="2500306"/>
            <a:ext cx="31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Т</a:t>
            </a:r>
            <a:r>
              <a:rPr lang="ru-RU" sz="2800" b="1" dirty="0" smtClean="0"/>
              <a:t>    Е   Л   Е   Ф   О  Н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928926" y="3357562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    О  С    Т   Ё   Р 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000232" y="3786190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Т    Е   </a:t>
            </a:r>
            <a:r>
              <a:rPr lang="ru-RU" sz="2800" b="1" dirty="0"/>
              <a:t>Л</a:t>
            </a:r>
            <a:r>
              <a:rPr lang="ru-RU" sz="2800" b="1" dirty="0" smtClean="0"/>
              <a:t>    Е   В   </a:t>
            </a:r>
            <a:r>
              <a:rPr lang="ru-RU" sz="2800" b="1" dirty="0"/>
              <a:t>И</a:t>
            </a:r>
            <a:r>
              <a:rPr lang="ru-RU" sz="2800" b="1" dirty="0" smtClean="0"/>
              <a:t>   З   О   Р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4214818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Р    А   Д   И  О   С   В   Я   З   Ь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428860" y="4714884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М   О  Р    З   Е </a:t>
            </a:r>
            <a:endParaRPr lang="ru-RU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928926" y="5143512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   Р   И   Е   М  Н   И   К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8789" t="26367" r="16845" b="12109"/>
          <a:stretch>
            <a:fillRect/>
          </a:stretch>
        </p:blipFill>
        <p:spPr bwMode="auto">
          <a:xfrm>
            <a:off x="214282" y="357166"/>
            <a:ext cx="8634922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914990" y="757658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   Р   И  К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8789" t="26367" r="16845" b="12109"/>
          <a:stretch>
            <a:fillRect/>
          </a:stretch>
        </p:blipFill>
        <p:spPr bwMode="auto">
          <a:xfrm>
            <a:off x="214282" y="357166"/>
            <a:ext cx="8634922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914990" y="757658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   Р   И  К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00298" y="1142984"/>
            <a:ext cx="31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Б    А   Р  А   Б   А   Н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8789" t="26367" r="16845" b="12109"/>
          <a:stretch>
            <a:fillRect/>
          </a:stretch>
        </p:blipFill>
        <p:spPr bwMode="auto">
          <a:xfrm>
            <a:off x="214282" y="357166"/>
            <a:ext cx="8634922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914990" y="757658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   Р   И  К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00298" y="1142984"/>
            <a:ext cx="31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Б    А   Р  А   Б   А   Н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357554" y="1571612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   Н   Т    Е   Р   Н   Е    Т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8789" t="26367" r="16845" b="12109"/>
          <a:stretch>
            <a:fillRect/>
          </a:stretch>
        </p:blipFill>
        <p:spPr bwMode="auto">
          <a:xfrm>
            <a:off x="214282" y="357166"/>
            <a:ext cx="8634922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914990" y="757658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   Р   И  К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00298" y="1142984"/>
            <a:ext cx="31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Б    А   Р  А   Б   А   Н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357554" y="1571612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   Н   Т    Е   Р   Н   Е    Т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71604" y="2071678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   Е   Р    Е   Д   А   Т    Ч   И  К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8789" t="26367" r="16845" b="12109"/>
          <a:stretch>
            <a:fillRect/>
          </a:stretch>
        </p:blipFill>
        <p:spPr bwMode="auto">
          <a:xfrm>
            <a:off x="214282" y="357166"/>
            <a:ext cx="8634922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914990" y="757658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   Р   И  К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00298" y="1142984"/>
            <a:ext cx="31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Б    А   Р  А   Б   А   Н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357554" y="1571612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   Н   Т    Е   Р   Н   Е    Т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71604" y="2071678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   Е   Р    Е   Д   А   Т    Ч   И  К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928926" y="2500306"/>
            <a:ext cx="31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Т</a:t>
            </a:r>
            <a:r>
              <a:rPr lang="ru-RU" sz="2800" b="1" dirty="0" smtClean="0"/>
              <a:t>    Е   Л   Е   Ф   О  Н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8789" t="26367" r="16845" b="12109"/>
          <a:stretch>
            <a:fillRect/>
          </a:stretch>
        </p:blipFill>
        <p:spPr bwMode="auto">
          <a:xfrm>
            <a:off x="214282" y="357166"/>
            <a:ext cx="8634922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914990" y="757658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   Р   И  К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00298" y="1142984"/>
            <a:ext cx="31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Б    А   Р  А   Б   А   Н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357554" y="1571612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   Н   Т    Е   Р   Н   Е    Т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71604" y="2071678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   Е   Р    Е   Д   А   Т    Ч   И  К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928926" y="2500306"/>
            <a:ext cx="31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Т</a:t>
            </a:r>
            <a:r>
              <a:rPr lang="ru-RU" sz="2800" b="1" dirty="0" smtClean="0"/>
              <a:t>    Е   Л   Е   Ф   О  Н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928926" y="3357562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    О  С    Т   Ё   Р 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8789" t="26367" r="16845" b="12109"/>
          <a:stretch>
            <a:fillRect/>
          </a:stretch>
        </p:blipFill>
        <p:spPr bwMode="auto">
          <a:xfrm>
            <a:off x="214282" y="357166"/>
            <a:ext cx="8634922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914990" y="757658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   Р   И  К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00298" y="1142984"/>
            <a:ext cx="31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Б    А   Р  А   Б   А   Н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357554" y="1571612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   Н   Т    Е   Р   Н   Е    Т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71604" y="2071678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   Е   Р    Е   Д   А   Т    Ч   И  К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928926" y="2500306"/>
            <a:ext cx="31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Т</a:t>
            </a:r>
            <a:r>
              <a:rPr lang="ru-RU" sz="2800" b="1" dirty="0" smtClean="0"/>
              <a:t>    Е   Л   Е   Ф   О  Н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928926" y="3357562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    О  С    Т   Ё   Р 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000232" y="3786190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Т    Е   </a:t>
            </a:r>
            <a:r>
              <a:rPr lang="ru-RU" sz="2800" b="1" dirty="0"/>
              <a:t>Л</a:t>
            </a:r>
            <a:r>
              <a:rPr lang="ru-RU" sz="2800" b="1" dirty="0" smtClean="0"/>
              <a:t>    Е   В   </a:t>
            </a:r>
            <a:r>
              <a:rPr lang="ru-RU" sz="2800" b="1" dirty="0"/>
              <a:t>И</a:t>
            </a:r>
            <a:r>
              <a:rPr lang="ru-RU" sz="2800" b="1" dirty="0" smtClean="0"/>
              <a:t>   З   О   Р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8789" t="26367" r="16845" b="12109"/>
          <a:stretch>
            <a:fillRect/>
          </a:stretch>
        </p:blipFill>
        <p:spPr bwMode="auto">
          <a:xfrm>
            <a:off x="214282" y="357166"/>
            <a:ext cx="8634922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914990" y="757658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   Р   И  К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00298" y="1142984"/>
            <a:ext cx="31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Б    А   Р  А   Б   А   Н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357554" y="1571612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   Н   Т    Е   Р   Н   Е    Т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71604" y="2071678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   Е   Р    Е   Д   А   Т    Ч   И  К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928926" y="2500306"/>
            <a:ext cx="31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Т</a:t>
            </a:r>
            <a:r>
              <a:rPr lang="ru-RU" sz="2800" b="1" dirty="0" smtClean="0"/>
              <a:t>    Е   Л   Е   Ф   О  Н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928926" y="3357562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    О  С    Т   Ё   Р 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000232" y="3786190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Т    Е   </a:t>
            </a:r>
            <a:r>
              <a:rPr lang="ru-RU" sz="2800" b="1" dirty="0"/>
              <a:t>Л</a:t>
            </a:r>
            <a:r>
              <a:rPr lang="ru-RU" sz="2800" b="1" dirty="0" smtClean="0"/>
              <a:t>    Е   В   </a:t>
            </a:r>
            <a:r>
              <a:rPr lang="ru-RU" sz="2800" b="1" dirty="0"/>
              <a:t>И</a:t>
            </a:r>
            <a:r>
              <a:rPr lang="ru-RU" sz="2800" b="1" dirty="0" smtClean="0"/>
              <a:t>   З   О   Р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4214818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Р    А   Д   И  О   С   В   Я   З   Ь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393</Words>
  <Application>Microsoft Office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Ана</dc:creator>
  <cp:lastModifiedBy>Ана</cp:lastModifiedBy>
  <cp:revision>2</cp:revision>
  <dcterms:created xsi:type="dcterms:W3CDTF">2011-10-24T14:30:39Z</dcterms:created>
  <dcterms:modified xsi:type="dcterms:W3CDTF">2011-10-24T14:43:52Z</dcterms:modified>
</cp:coreProperties>
</file>