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57" r:id="rId3"/>
    <p:sldId id="259" r:id="rId4"/>
    <p:sldId id="260" r:id="rId5"/>
    <p:sldId id="261" r:id="rId6"/>
    <p:sldId id="294" r:id="rId7"/>
    <p:sldId id="295" r:id="rId8"/>
    <p:sldId id="258" r:id="rId9"/>
    <p:sldId id="296" r:id="rId10"/>
    <p:sldId id="298" r:id="rId11"/>
    <p:sldId id="299" r:id="rId12"/>
    <p:sldId id="300" r:id="rId13"/>
    <p:sldId id="301" r:id="rId14"/>
    <p:sldId id="30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158CF2-2A8F-463A-9D0D-F817D6D284F9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B06DF4-E18B-432E-8E52-E8938DDB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7A05A-B409-46C8-8872-448780AB37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AF27-7747-4096-AB71-3511EEE853BC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AB5E-492C-48E7-B5B3-00A7367F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016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865F-6B13-414B-8FB4-210BE13B558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AB69-598F-4C30-BBF7-A532B69D9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07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140E-85EF-4552-B1D0-B1E26D6B386A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E1E9-D51C-4782-87C4-0BA6EFD0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084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6F15-5564-427D-B949-19A1F95EAA41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F381-0E28-4CE3-9EBF-3717F6E92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965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9A38-E140-47DB-A619-E48216FBF01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A0F9-53CE-45DA-88C4-BE15C5F11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452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54A4-74B1-41F1-AD11-D0FBEED7F4E9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B259-DB5C-45E2-B6C4-2E2B0E853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22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0C09-C080-4E91-A446-637DE9388C0D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28F7-BB87-4A7B-9A02-6CB86693A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61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2A59-12AA-45B9-812A-2E80E09708AB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8108-EB2F-4BF5-BDA7-5043D2370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003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20B7-71C0-4BB2-97CA-68108EDFCC13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71EC-EF7F-4159-86F7-CFF41AD1B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304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579A-3726-48F7-AD08-CE272724251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2059-5D18-47BA-A2BA-A03003A7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56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3AF0-88D5-4DA0-B978-ACB77EFBB99F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5335-95C2-4694-9F3E-F54D8CA21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159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F6EAC-992E-4E0D-AEEF-D4BFBB69AD43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A9789-5233-46CE-8A0C-3E7D9CEA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12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0" Type="http://schemas.openxmlformats.org/officeDocument/2006/relationships/slide" Target="slide11.xml"/><Relationship Id="rId4" Type="http://schemas.openxmlformats.org/officeDocument/2006/relationships/slide" Target="slide14.xml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8881" y="1785926"/>
            <a:ext cx="495469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В гости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к Деду Морозу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24744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ru-RU" sz="5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6·5+(40-18)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700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484784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8·(25:5)+37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234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91683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dirty="0" smtClean="0">
              <a:latin typeface="+mn-lt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78-21:3·5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25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3502" y="184482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n-lt"/>
              </a:rPr>
              <a:t>6·6-35:5</a:t>
            </a:r>
            <a:endParaRPr lang="ru-RU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196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" y="1644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&amp;dcy;&amp;iecy;&amp;dcy; &amp;mcy;&amp;ocy;&amp;rcy;&amp;ocy;&amp;zcy; &amp;icy; &amp;scy;&amp;ncy;&amp;iecy;&amp;gcy;&amp;ucy;&amp;rcy;&amp;ocy;&amp;chcy;&amp;kcy;&amp;acy; &amp;kcy;&amp;lcy;&amp;icy;&amp;pcy;&amp;acy;&amp;r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51" y="1196752"/>
            <a:ext cx="3293715" cy="44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68760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Молодцы!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 До новых встреч!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59632" y="4149080"/>
            <a:ext cx="864096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99775" y="4149080"/>
            <a:ext cx="864096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51845" y="4079904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29688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143372" y="1071546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1007956" y="1357313"/>
            <a:ext cx="2421044" cy="2286000"/>
            <a:chOff x="1007931" y="1357298"/>
            <a:chExt cx="2421061" cy="2286016"/>
          </a:xfrm>
        </p:grpSpPr>
        <p:sp>
          <p:nvSpPr>
            <p:cNvPr id="5" name="Овал 4"/>
            <p:cNvSpPr/>
            <p:nvPr/>
          </p:nvSpPr>
          <p:spPr>
            <a:xfrm>
              <a:off x="1142976" y="1357298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07931" y="2071678"/>
              <a:ext cx="2387209" cy="831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17+Х=39</a:t>
              </a:r>
              <a:endPara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224225" y="3357563"/>
            <a:ext cx="2526654" cy="2286000"/>
            <a:chOff x="3224215" y="3357562"/>
            <a:chExt cx="2526672" cy="2286016"/>
          </a:xfrm>
        </p:grpSpPr>
        <p:sp>
          <p:nvSpPr>
            <p:cNvPr id="7" name="Овал 6"/>
            <p:cNvSpPr/>
            <p:nvPr/>
          </p:nvSpPr>
          <p:spPr>
            <a:xfrm>
              <a:off x="3357554" y="3357562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24215" y="4000505"/>
              <a:ext cx="2526672" cy="9233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47-Х=39</a:t>
              </a: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715000" y="1285875"/>
            <a:ext cx="2294138" cy="2286000"/>
            <a:chOff x="5715008" y="1285860"/>
            <a:chExt cx="2294154" cy="2286016"/>
          </a:xfrm>
        </p:grpSpPr>
        <p:sp>
          <p:nvSpPr>
            <p:cNvPr id="6" name="Овал 5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33551" y="1928801"/>
              <a:ext cx="2175611" cy="9233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Х-42=8</a:t>
              </a: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29688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grpSp>
        <p:nvGrpSpPr>
          <p:cNvPr id="6149" name="Группа 13"/>
          <p:cNvGrpSpPr>
            <a:grpSpLocks/>
          </p:cNvGrpSpPr>
          <p:nvPr/>
        </p:nvGrpSpPr>
        <p:grpSpPr bwMode="auto">
          <a:xfrm>
            <a:off x="928688" y="2786063"/>
            <a:ext cx="2286000" cy="3071812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496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071678"/>
              <a:ext cx="184151" cy="923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632055" y="1285875"/>
            <a:ext cx="2015295" cy="1785938"/>
            <a:chOff x="5608838" y="1285860"/>
            <a:chExt cx="2579595" cy="2286016"/>
          </a:xfrm>
        </p:grpSpPr>
        <p:sp>
          <p:nvSpPr>
            <p:cNvPr id="6" name="Овал 5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08838" y="1925944"/>
              <a:ext cx="2579595" cy="906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Х+39=43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3786188" y="3286125"/>
            <a:ext cx="1814426" cy="1785938"/>
            <a:chOff x="3786182" y="3286124"/>
            <a:chExt cx="1814439" cy="1785950"/>
          </a:xfrm>
        </p:grpSpPr>
        <p:sp>
          <p:nvSpPr>
            <p:cNvPr id="14" name="Овал 13"/>
            <p:cNvSpPr/>
            <p:nvPr/>
          </p:nvSpPr>
          <p:spPr>
            <a:xfrm>
              <a:off x="3786182" y="3286124"/>
              <a:ext cx="1785950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95306" y="3714752"/>
              <a:ext cx="1805315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Х-5=15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6357938" y="3929063"/>
            <a:ext cx="1785937" cy="1785937"/>
            <a:chOff x="5715008" y="1285860"/>
            <a:chExt cx="2286016" cy="2286016"/>
          </a:xfrm>
        </p:grpSpPr>
        <p:sp>
          <p:nvSpPr>
            <p:cNvPr id="17" name="Овал 16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688966" y="1925944"/>
              <a:ext cx="236456" cy="10636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35663" y="4490680"/>
            <a:ext cx="203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+mj-lt"/>
              </a:rPr>
              <a:t>27-Х=14</a:t>
            </a:r>
            <a:endParaRPr lang="ru-RU" sz="40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1435 L -0.49826 0.077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31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" y="-10569"/>
            <a:ext cx="8929688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grpSp>
        <p:nvGrpSpPr>
          <p:cNvPr id="7173" name="Группа 13"/>
          <p:cNvGrpSpPr>
            <a:grpSpLocks/>
          </p:cNvGrpSpPr>
          <p:nvPr/>
        </p:nvGrpSpPr>
        <p:grpSpPr bwMode="auto">
          <a:xfrm>
            <a:off x="785813" y="3286125"/>
            <a:ext cx="2286000" cy="3071813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496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071678"/>
              <a:ext cx="184151" cy="923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143000" y="2286000"/>
            <a:ext cx="1785938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629192" y="3286125"/>
            <a:ext cx="1641796" cy="1357313"/>
            <a:chOff x="3579607" y="3286124"/>
            <a:chExt cx="2160274" cy="1785950"/>
          </a:xfrm>
        </p:grpSpPr>
        <p:sp>
          <p:nvSpPr>
            <p:cNvPr id="14" name="Овал 13"/>
            <p:cNvSpPr/>
            <p:nvPr/>
          </p:nvSpPr>
          <p:spPr>
            <a:xfrm>
              <a:off x="3786182" y="3286124"/>
              <a:ext cx="1785950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79607" y="3662113"/>
              <a:ext cx="2160274" cy="9314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16:Х=8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5967309" y="1571625"/>
            <a:ext cx="1630576" cy="1357313"/>
            <a:chOff x="5967326" y="1571612"/>
            <a:chExt cx="1630325" cy="1357322"/>
          </a:xfrm>
        </p:grpSpPr>
        <p:sp>
          <p:nvSpPr>
            <p:cNvPr id="21" name="Овал 20"/>
            <p:cNvSpPr/>
            <p:nvPr/>
          </p:nvSpPr>
          <p:spPr>
            <a:xfrm>
              <a:off x="6000760" y="1571612"/>
              <a:ext cx="1357104" cy="13573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967326" y="1857364"/>
              <a:ext cx="1630325" cy="769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Х:4=7</a:t>
              </a:r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 </a:t>
              </a:r>
              <a:endPara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6113321" y="4214813"/>
            <a:ext cx="1638590" cy="1357312"/>
            <a:chOff x="6113320" y="4214818"/>
            <a:chExt cx="1638730" cy="1357322"/>
          </a:xfrm>
        </p:grpSpPr>
        <p:sp>
          <p:nvSpPr>
            <p:cNvPr id="20" name="Овал 19"/>
            <p:cNvSpPr/>
            <p:nvPr/>
          </p:nvSpPr>
          <p:spPr>
            <a:xfrm>
              <a:off x="6215074" y="4214818"/>
              <a:ext cx="1357428" cy="13573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13320" y="4500570"/>
              <a:ext cx="1638730" cy="707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Х·2=12</a:t>
              </a:r>
              <a:endPara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-0.02454 L -0.52986 -0.475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22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grpSp>
        <p:nvGrpSpPr>
          <p:cNvPr id="8197" name="Группа 13"/>
          <p:cNvGrpSpPr>
            <a:grpSpLocks/>
          </p:cNvGrpSpPr>
          <p:nvPr/>
        </p:nvGrpSpPr>
        <p:grpSpPr bwMode="auto">
          <a:xfrm>
            <a:off x="857250" y="3929063"/>
            <a:ext cx="1928813" cy="2500312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677"/>
              <a:ext cx="2286016" cy="228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9668" y="2071678"/>
              <a:ext cx="184386" cy="9225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143000" y="3143250"/>
            <a:ext cx="1506538" cy="145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3206680" y="2786063"/>
            <a:ext cx="1479893" cy="1857375"/>
            <a:chOff x="3206592" y="2786058"/>
            <a:chExt cx="1480662" cy="1857380"/>
          </a:xfrm>
        </p:grpSpPr>
        <p:pic>
          <p:nvPicPr>
            <p:cNvPr id="8206" name="Рисунок 17" descr="Ведро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2786058"/>
              <a:ext cx="1153124" cy="18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3206592" y="3643314"/>
              <a:ext cx="1480662" cy="7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Х:5=3</a:t>
              </a:r>
              <a:endPara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9" name="Рисунок 18" descr="Ведро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00500"/>
            <a:ext cx="1152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003557" y="4857760"/>
            <a:ext cx="176522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21:Х=7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5396596" y="1428750"/>
            <a:ext cx="1707520" cy="1857375"/>
            <a:chOff x="5396473" y="1428736"/>
            <a:chExt cx="1708407" cy="1857380"/>
          </a:xfrm>
        </p:grpSpPr>
        <p:pic>
          <p:nvPicPr>
            <p:cNvPr id="8204" name="Рисунок 23" descr="Ведро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1428736"/>
              <a:ext cx="1153124" cy="18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396473" y="2285992"/>
              <a:ext cx="1708407" cy="7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х·3=27</a:t>
              </a:r>
              <a:endPara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7" name="Улыбающееся лицо 16"/>
          <p:cNvSpPr/>
          <p:nvPr/>
        </p:nvSpPr>
        <p:spPr>
          <a:xfrm>
            <a:off x="1357313" y="2000250"/>
            <a:ext cx="1143000" cy="11430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208 -0.1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3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481 L -0.43247 -0.43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764704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12032" y="134076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59832" y="1007424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75856" y="1484784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116810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82025" y="162880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2132856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38417" y="263691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96336" y="371703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79843" y="4293096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67206" y="442992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36096" y="486916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7809" y="458112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98790" y="5157192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71992" y="414963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80795" y="4725144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66595" y="3857456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3568" y="4429928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7" y="341020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36" y="513680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58" y="764703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11" y="1591791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2542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35" y="3873539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03" y="4145488"/>
            <a:ext cx="14382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9" y="3679804"/>
            <a:ext cx="1688137" cy="19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" descr="снежинка копия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4" y="3261732"/>
            <a:ext cx="1583712" cy="18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03860" y="7647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5·6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6859" y="908720"/>
            <a:ext cx="1335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5·2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958" y="1127777"/>
            <a:ext cx="143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5·5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0714" y="1995195"/>
            <a:ext cx="143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5·8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6449" y="3679804"/>
            <a:ext cx="155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5·3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6435" y="4293646"/>
            <a:ext cx="143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5·7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74732" y="4551511"/>
            <a:ext cx="155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5·4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42659" y="4293096"/>
            <a:ext cx="1654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5·9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180" y="3831981"/>
            <a:ext cx="130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5·1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17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hutterstock_17785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8" descr="снегови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385392"/>
            <a:ext cx="470691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Ёлка5 копия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71" y="0"/>
            <a:ext cx="5324475" cy="717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aus0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72" y="4042912"/>
            <a:ext cx="13144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52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4" descr="shutterstock_17785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Рисунок 8" descr="снеговик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760040"/>
            <a:ext cx="4295761" cy="49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7" descr="Ёлка5 копия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317701"/>
            <a:ext cx="5324475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2" descr="Игрушка2-копия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1224136" cy="14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12" descr="Игрушка2-копия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81129"/>
            <a:ext cx="1249238" cy="15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7" descr="Игрушка копия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41" y="4509120"/>
            <a:ext cx="1427609" cy="14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" descr="Игрушка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32881"/>
            <a:ext cx="1776238" cy="17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2" descr="Игрушка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91" y="2758349"/>
            <a:ext cx="1776809" cy="17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2" descr="Игрушка2-копия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93" y="3218455"/>
            <a:ext cx="1164526" cy="14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7" descr="Игрушка копия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80" y="1760040"/>
            <a:ext cx="1364382" cy="13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17" descr="Игрушка копия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5869"/>
            <a:ext cx="1381398" cy="13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2" descr="Игрушка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28" y="-30865"/>
            <a:ext cx="1632222" cy="16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" descr="Игрушка1а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4166"/>
            <a:ext cx="1643670" cy="14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43836" y="548680"/>
            <a:ext cx="67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5</a:t>
            </a:r>
            <a:endParaRPr lang="ru-RU" sz="5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410" y="2019645"/>
            <a:ext cx="88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+mn-lt"/>
              </a:rPr>
              <a:t>10</a:t>
            </a:r>
            <a:endParaRPr lang="ru-RU" sz="5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337" y="1980566"/>
            <a:ext cx="135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15</a:t>
            </a:r>
            <a:endParaRPr lang="ru-RU" sz="54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6805" y="2074903"/>
            <a:ext cx="90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+mn-lt"/>
              </a:rPr>
              <a:t>20</a:t>
            </a:r>
            <a:endParaRPr lang="ru-RU" sz="5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35010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25</a:t>
            </a:r>
            <a:endParaRPr lang="ru-RU" sz="5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4194" y="3336646"/>
            <a:ext cx="1054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30</a:t>
            </a:r>
            <a:endParaRPr lang="ru-RU" sz="5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0669" y="3386750"/>
            <a:ext cx="130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35</a:t>
            </a:r>
            <a:endParaRPr lang="ru-RU" sz="5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479715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40</a:t>
            </a:r>
            <a:endParaRPr lang="ru-RU" sz="5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4858" y="4761259"/>
            <a:ext cx="117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45</a:t>
            </a:r>
            <a:endParaRPr lang="ru-RU" sz="54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1793" y="4761259"/>
            <a:ext cx="107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50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hutterstock_17785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7998"/>
            <a:ext cx="9144000" cy="6858000"/>
          </a:xfrm>
          <a:prstGeom prst="rect">
            <a:avLst/>
          </a:prstGeom>
        </p:spPr>
      </p:pic>
      <p:pic>
        <p:nvPicPr>
          <p:cNvPr id="3" name="Рисунок 5" descr="Ёлка1 копия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77" y="214313"/>
            <a:ext cx="5024438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&amp;dcy;&amp;iecy;&amp;dcy; &amp;mcy;&amp;ocy;&amp;rcy;&amp;ocy;&amp;zcy; &amp;icy; &amp;scy;&amp;ncy;&amp;iecy;&amp;gcy;&amp;ucy;&amp;rcy;&amp;ocy;&amp;chcy;&amp;kcy;&amp;acy; &amp;kcy;&amp;lcy;&amp;icy;&amp;pcy;&amp;acy;&amp;rcy;&amp;t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103215" cy="40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14313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</a:t>
            </a:r>
            <a:r>
              <a:rPr lang="ru-RU" sz="4800" dirty="0" smtClean="0">
                <a:solidFill>
                  <a:schemeClr val="bg1"/>
                </a:solidFill>
              </a:rPr>
              <a:t> вариант- № 3 с.40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II</a:t>
            </a:r>
            <a:r>
              <a:rPr lang="ru-RU" sz="4800" dirty="0" smtClean="0">
                <a:solidFill>
                  <a:schemeClr val="bg1"/>
                </a:solidFill>
              </a:rPr>
              <a:t> вариант- №4 с.40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6" name="Picture 8" descr="geschenke002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42" y="5525119"/>
            <a:ext cx="10953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schenke001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67957"/>
            <a:ext cx="14668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schenke00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54499"/>
            <a:ext cx="952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eschenke0021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68799"/>
            <a:ext cx="762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9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69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 V6535</dc:creator>
  <cp:lastModifiedBy>User</cp:lastModifiedBy>
  <cp:revision>69</cp:revision>
  <dcterms:created xsi:type="dcterms:W3CDTF">2010-12-12T06:37:13Z</dcterms:created>
  <dcterms:modified xsi:type="dcterms:W3CDTF">2014-11-09T07:31:49Z</dcterms:modified>
</cp:coreProperties>
</file>