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7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66" d="100"/>
          <a:sy n="66" d="100"/>
        </p:scale>
        <p:origin x="-9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38E7F-93DB-45D8-A8F7-85932637D826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DB6EE-12C2-4D0B-8C5E-C5ADC5D9A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13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857364"/>
            <a:ext cx="61087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Бачинина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О.М –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учительфизической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культуры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5357850" cy="52864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Затем перенеси тяжесть тела на левую ногу в момент окончания поворота.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это время взглядом надо отыскать корзину и послать мяч вверх над головой широким, маховым движением правой руки.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После выпуска мяча надо быть лицом к корзине, прочно удерживая равновесие на двух ногах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Постарайся попасть мячом в щит – так, чтобы он отскочил в корзину.</a:t>
            </a:r>
          </a:p>
          <a:p>
            <a:endParaRPr lang="ru-RU" dirty="0"/>
          </a:p>
        </p:txBody>
      </p:sp>
      <p:pic>
        <p:nvPicPr>
          <p:cNvPr id="2050" name="Picture 2" descr="C:\Users\Вова\Desktop\Захаров В.Н\картинки\82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14422"/>
            <a:ext cx="2775232" cy="31432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357166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Основные требования при броске:</a:t>
            </a:r>
          </a:p>
        </p:txBody>
      </p:sp>
      <p:pic>
        <p:nvPicPr>
          <p:cNvPr id="7170" name="Picture 2" descr="C:\Users\Вова\Desktop\Захаров В.Н\картинки\C44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1630352" cy="20448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2500306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выполняй бросок быстро;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исходном положении удерживай мяч близко к туловищу;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бросаешь одной, то направь локоть бросающей руки на корзину;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выпускай мяч через указательный палец;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сопровождай бросок рукой и кистью;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постоянно удерживай взгляд на цели;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полностью сосредотачивайся на бросок;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следи за мягкостью и 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непренужденностью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броска.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renirovka_broska_v_basketbole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071678"/>
            <a:ext cx="2952804" cy="224755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571612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Запомни: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стать снайпером, нужно постоянно тренироваться.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Только постоянные тренировки разовьют в тебе уверенность, необходимую для точных бросков в условиях активного противодействия защиты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28"/>
            <a:ext cx="9154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0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Тренировка бросков в баскетболе</a:t>
            </a:r>
            <a:endParaRPr lang="ru-RU" sz="4000" b="1" i="1" kern="1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1785948" cy="227092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3074" name="Picture 2" descr="C:\Users\Вова\Desktop\Захаров В.Н\картинки\Рисунок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142984"/>
            <a:ext cx="885825" cy="1228725"/>
          </a:xfrm>
          <a:prstGeom prst="rect">
            <a:avLst/>
          </a:prstGeom>
          <a:noFill/>
        </p:spPr>
      </p:pic>
      <p:pic>
        <p:nvPicPr>
          <p:cNvPr id="3076" name="Picture 4" descr="C:\Users\Вова\Desktop\Захаров В.Н\картинки\Рисунок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42852"/>
            <a:ext cx="1127118" cy="190853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000364" y="500042"/>
            <a:ext cx="3857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мяча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42886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определяется рядом критериев: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количеством рук, участвующих в броске: двумя или одной рукой;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571876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расположением мяча в начальный момент выполняемого броскового движения: от головы, над головой, от плеча, от груди, снизу;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отношением к опоре: с места, в прыжке;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характером предшествующего броску двигательного действия: в движении, после ведения мяча.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85728"/>
            <a:ext cx="7587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Виды бросков в баскетболе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285860"/>
            <a:ext cx="5857916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dirty="0" smtClean="0"/>
              <a:t> 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Броски в баскетболе можно классифицировать по следующим категориям: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двумя руками и одной рукой;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от груди;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 снизу;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 сверху вниз; </a:t>
            </a:r>
          </a:p>
          <a:p>
            <a:pPr>
              <a:spcBef>
                <a:spcPct val="20000"/>
              </a:spcBef>
            </a:pPr>
            <a:endParaRPr lang="ru-RU" dirty="0"/>
          </a:p>
        </p:txBody>
      </p:sp>
      <p:pic>
        <p:nvPicPr>
          <p:cNvPr id="2050" name="Picture 2" descr="C:\Users\Вова\Desktop\Захаров В.Н\картинки\pravilnij-bros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143380"/>
            <a:ext cx="1619262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1" name="Picture 3" descr="C:\Users\Вова\Desktop\Захаров В.Н\картинки\med_gallery_181_43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143380"/>
            <a:ext cx="2286016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2" name="Picture 4" descr="C:\Users\Вова\Desktop\Захаров В.Н\картинки\Бросок-одной-рук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143380"/>
            <a:ext cx="1955762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3" name="Picture 5" descr="C:\Users\Вова\Desktop\Захаров В.Н\картинки\Бросок-в-баскетбол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143380"/>
            <a:ext cx="1781188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50099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Позиция и передвижение игрока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14488"/>
            <a:ext cx="5857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характер движения игрока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с места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в движении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в прыжке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расстояние до кольца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дальний бросок - трехочковый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средний бросок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близкий бросок (из под щита, сверху)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Вова\Desktop\Захаров В.Н\картинки\47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928802"/>
            <a:ext cx="1714512" cy="2604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3213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одной рукой сверху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движении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Успех обеспечивается правильной работой ног.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приближаешься к корзине с правой стороны, оттолкнуться перед броском левой ногой;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это позволит сохранить равновесие при броске правой рукой;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выполняется ближайшей к щиту рукой, чтобы укрыть мяч от соперника.</a:t>
            </a:r>
          </a:p>
        </p:txBody>
      </p:sp>
      <p:pic>
        <p:nvPicPr>
          <p:cNvPr id="2051" name="Picture 3" descr="C:\Users\Вова\Desktop\Захаров В.Н\карти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928670"/>
            <a:ext cx="1835174" cy="24788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2" name="Picture 4" descr="C:\Users\Вова\Desktop\Захаров В.Н\картинки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00438"/>
            <a:ext cx="1857388" cy="2997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После ведения вблизи от корзины мяч нужно: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удерживать двумя руками на уровне груди;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начинать отталкивание и выносить мяч вверх.</a:t>
            </a:r>
          </a:p>
          <a:p>
            <a:pPr algn="just"/>
            <a:endParaRPr lang="ru-RU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При выносе мяча вверх его следует: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удерживать двумя руками почти до самого момента броска;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обе руки будут выпрямлены, правой рукой толкаем мяч вверх, направляя его в щит 30см. над корзиной.</a:t>
            </a:r>
          </a:p>
        </p:txBody>
      </p:sp>
      <p:pic>
        <p:nvPicPr>
          <p:cNvPr id="4098" name="Picture 2" descr="C:\Users\Вова\Desktop\Захаров В.Н\картинки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14290"/>
            <a:ext cx="1857388" cy="27714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4099" name="Picture 3" descr="C:\Users\Вова\Desktop\Захаров В.Н\картинки\basketball-bros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429000"/>
            <a:ext cx="1812402" cy="24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3512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одной рукой от головы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928670"/>
            <a:ext cx="60722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применяется для поражения корзины с линии штрафного броска.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Баскетболист принимает стойку: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Одноименная с бросающей рукой нога находится впереди;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Другая нога на полстопы назад;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Мяч удерживается двумя руками у плеча бросающей руки(кистью со стороны задней поверхности мяча).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Подготовительная фаза: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Начинается одновременным сгибанием в коленных суставах и вынос  мяча к голове;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Взгляд концентрируется на верхней, ближней к игроку точке дуги кольца.</a:t>
            </a:r>
          </a:p>
        </p:txBody>
      </p:sp>
      <p:pic>
        <p:nvPicPr>
          <p:cNvPr id="5122" name="Picture 2" descr="C:\Users\Вова\Desktop\Захаров В.Н\картинки\Рисунок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857232"/>
            <a:ext cx="1763734" cy="2685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5123" name="Picture 3" descr="C:\Users\Вова\Desktop\Захаров В.Н\картинки\Рисунок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786190"/>
            <a:ext cx="1785950" cy="2698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61436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основной фазе бросковое движение заканчивается: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Активным сгибанием вперед кисти;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Выпуск мяча осуществляется при полном выпрямлении ног и бросающей руки;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Направляющее движение мячу задается указательным пальцем, усилием на нижнюю часть (придает обратное вращательное движение).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В завершающей фазе выполнения приема: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Бросающая рука сопровождает полет мяча к корзине;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Игрок «тянется» за мячом, поднимаясь на носки, а затем приходит в стойку готовности.</a:t>
            </a:r>
          </a:p>
        </p:txBody>
      </p:sp>
      <p:pic>
        <p:nvPicPr>
          <p:cNvPr id="6146" name="Picture 2" descr="C:\Users\Вова\Desktop\Захаров В.Н\картинки\Рисунок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28"/>
            <a:ext cx="1857388" cy="28352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6147" name="Picture 3" descr="C:\Users\Вова\Desktop\Захаров В.Н\картинки\Рисунок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71876"/>
            <a:ext cx="1887540" cy="28575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крюком</a:t>
            </a:r>
            <a:endParaRPr lang="ru-RU" sz="40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900750" cy="490063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Бросок крюком является  важным броском в баскетболе.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в исходном положении удерживай мяч двумя руками перед собой, ступни ног должны быть расположены параллельно;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в ходе игры для того, чтобы вывести защитника из равновесия,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можно сделать финт вправо, но основное движение начинается влево левой ногой. Сделай шаг левой ногой к корзине, в то время как твое тело начнет поворот.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Вова\Desktop\Захаров В.Н\картинки\80-8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643050"/>
            <a:ext cx="2529694" cy="30003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621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Бросок крюком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Настена</cp:lastModifiedBy>
  <cp:revision>49</cp:revision>
  <dcterms:created xsi:type="dcterms:W3CDTF">2013-03-03T16:52:25Z</dcterms:created>
  <dcterms:modified xsi:type="dcterms:W3CDTF">2017-04-17T19:44:43Z</dcterms:modified>
</cp:coreProperties>
</file>