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3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6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9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78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0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8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0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8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1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9681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180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576064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37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9" y="224961"/>
            <a:ext cx="7803711" cy="585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5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2" y="548680"/>
            <a:ext cx="8271938" cy="55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18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88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72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61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90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764704"/>
            <a:ext cx="8100900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6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0" y="548680"/>
            <a:ext cx="7595404" cy="578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76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1" y="476672"/>
            <a:ext cx="7386101" cy="565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9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7" y="908720"/>
            <a:ext cx="6960773" cy="522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948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лена</cp:lastModifiedBy>
  <cp:revision>2</cp:revision>
  <dcterms:created xsi:type="dcterms:W3CDTF">2015-05-06T15:46:55Z</dcterms:created>
  <dcterms:modified xsi:type="dcterms:W3CDTF">2015-05-06T15:58:19Z</dcterms:modified>
</cp:coreProperties>
</file>