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1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Содержание профессионального стандарта педагога</a:t>
            </a:r>
            <a:endParaRPr lang="ru-RU" b="1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924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Развитие педагога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(Личностные качества и профессиональные компетенции, необходимые педагогу для осуществления развивающей деятельности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)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9218" name="Picture 2" descr="http://pandia.ru/text/78/388/images/image003_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334000"/>
            <a:ext cx="1047750" cy="1123950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914400" y="434340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Проблемная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группа «Здоровье»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Руководитель: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Дозморова Ольга Викторовна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75438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Профессиональный стандарт педагога –</a:t>
            </a:r>
            <a:b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документ, включающий перечень профессиональных и личностных требований к педагогу.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7567613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838200"/>
            <a:ext cx="64008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Зачем нужен профессиональный стандарт 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305800" cy="38100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инструмент реализации стратегии образования в меняющемся мире.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инструмент повышения качества образования и выхода отечественного образования на международный уровень.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объективный измеритель квалификации педагога.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средство отбора педагогических кадров в учреждения образования.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Стандарт – основа для формирования трудового договора, фиксирующего отношения между работником и работодателем.</a:t>
            </a:r>
          </a:p>
          <a:p>
            <a:pPr algn="just"/>
            <a:endParaRPr lang="ru-RU" b="1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8580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Необходимость наполнения профессионального стандарта учителя новыми компетенциями: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8382000" cy="320040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</a:rPr>
              <a:t> </a:t>
            </a: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Работа с одаренными учащимися.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Работа в условиях реализации программ инклюзивного образования.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Преподавание русского языка учащимся, для которых он не является родным.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Работа с учащимися, имеющими проблемы в развитии.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Работа с </a:t>
            </a:r>
            <a:r>
              <a:rPr lang="ru-RU" sz="48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девиантными</a:t>
            </a:r>
            <a:r>
              <a:rPr lang="ru-RU" sz="4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, зависимыми, социально запущенными и социально уязвимыми учащимися, имеющими серьезные отклонения в поведении.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6200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Термины и определения применительно к педагогу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05800" cy="2362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/>
                </a:solidFill>
              </a:rPr>
              <a:t>Квалификация педагога</a:t>
            </a:r>
            <a:r>
              <a:rPr lang="ru-RU" sz="2000" dirty="0" smtClean="0">
                <a:solidFill>
                  <a:schemeClr val="tx2"/>
                </a:solidFill>
              </a:rPr>
              <a:t> 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/>
                </a:solidFill>
              </a:rPr>
              <a:t>Профессиональная компетенция</a:t>
            </a:r>
            <a:r>
              <a:rPr lang="ru-RU" sz="2000" dirty="0" smtClean="0">
                <a:solidFill>
                  <a:schemeClr val="tx2"/>
                </a:solidFill>
              </a:rPr>
              <a:t> – способность успешно действовать на основе практического опыта, умения и знаний при решении профессиональных задач.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/>
                </a:solidFill>
              </a:rPr>
              <a:t>Профессиональный стандарт педагога</a:t>
            </a:r>
            <a:r>
              <a:rPr lang="ru-RU" sz="2000" dirty="0" smtClean="0">
                <a:solidFill>
                  <a:schemeClr val="tx2"/>
                </a:solidFill>
              </a:rPr>
              <a:t>: документ, включающий перечень профессиональных и личностных требований к учителю, действующий на всей территории Российской Федерации.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0" y="381000"/>
            <a:ext cx="64008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Личностные качества и профессиональные компетенции, необходимые педагогу для осуществления развивающей деятельности :</a:t>
            </a:r>
            <a:endParaRPr lang="ru-RU" sz="2800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610600" cy="3276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1. Готовность принять разных детей, вне зависимости от их реальных учебных возможностей, особенностей в поведении, состояния психического и физического здоровья. Профессиональная установка на оказание помощи любому ребенку.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2. Способность в ходе наблюдения выявлять разнообразные проблемы детей, связанные с особенностями их развития.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3. Способность оказать адресную помощь ребенку своими педагогическими приемами.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4. Готовность к взаимодействию с другими специалистами в рамках </a:t>
            </a:r>
            <a:r>
              <a:rPr lang="ru-RU" sz="72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психолого-медико-педагогического</a:t>
            </a:r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консилиума.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5. Умение читать документацию специалистов (психологов, дефектологов, логопедов и т.д.).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6. Умение составлять совместно с другими специалистами программу индивидуального развития ребенка.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7. Владение специальными методиками, позволяющими проводить коррекционно-развивающую работу.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8. Умение отслеживать динамику развития ребенка.</a:t>
            </a:r>
          </a:p>
          <a:p>
            <a:pPr algn="just"/>
            <a:r>
              <a:rPr lang="ru-RU" sz="72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9. Умение защитить тех, кого в детском коллективе не принимают.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8768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10. 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 учащихся.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11.  Умение использовать в практике своей работы психологические подходы: культурно-исторический, </a:t>
            </a:r>
            <a:r>
              <a:rPr lang="ru-RU" sz="18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деятельностный</a:t>
            </a:r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и развивающий.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12. Умение проектировать психологически безопасную и комфортную образовательную среду, знать и уметь проводить профилактику различных форм насилия в школе.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13. Умение (совместно с психологом и другими специалистами) осуществлять психолого-педагогическое сопровождение образовательных программ начального и среднего общего образования, в том числе программ дополнительного образования.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14. Владение элементарными приемами психодиагностики личностных характеристик и возрастных особенностей учащихся, осуществление совместно с психологом мониторинга личностных характеристик ребенка.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15. Умение (совместно с психологом и другими специалистами) составить психолого-педагогическую характеристику (портрет) личности учащегося.</a:t>
            </a:r>
          </a:p>
          <a:p>
            <a:pPr algn="just"/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1209550_fony-dlya-prezentacii-klavi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34290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16.Умение разрабатывать и реализовывать индивидуальные программы развития с учетом личностных и возрастных особенностей учащихся.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17.Умение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18.Владение психолого-педагогическими технологиями (в том числе инклюзивными), необходимыми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sz="1800" b="1" dirty="0" err="1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аутисты</a:t>
            </a:r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, СДВГ и др.), дети с ОВЗ, дети с девиациями поведения, дети с зависимостью.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19.Умение формировать детско-взрослые сообщества, знание их социально-психологических особенностей и закономерностей развития.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20.Знание основных закономерностей семейных отношений, позволяющих эффективно работать с родительской общественностью.</a:t>
            </a:r>
          </a:p>
          <a:p>
            <a:pPr algn="just"/>
            <a:endParaRPr lang="ru-RU" sz="1800" b="1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900igr.net/datas/literatura/Oformlenie-rabot/0017-017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Содержание профессионального стандарта педагога</vt:lpstr>
      <vt:lpstr>Профессиональный стандарт педагога – документ, включающий перечень профессиональных и личностных требований к педагогу. </vt:lpstr>
      <vt:lpstr>Зачем нужен профессиональный стандарт педагога </vt:lpstr>
      <vt:lpstr>Необходимость наполнения профессионального стандарта учителя новыми компетенциями: </vt:lpstr>
      <vt:lpstr>Термины и определения применительно к педагогу </vt:lpstr>
      <vt:lpstr>Личностные качества и профессиональные компетенции, необходимые педагогу для осуществления развивающей деятельности :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профессионального стандарта педагога</dc:title>
  <dc:creator>Владислав</dc:creator>
  <cp:lastModifiedBy>Владислав</cp:lastModifiedBy>
  <cp:revision>9</cp:revision>
  <dcterms:created xsi:type="dcterms:W3CDTF">2017-02-03T13:30:43Z</dcterms:created>
  <dcterms:modified xsi:type="dcterms:W3CDTF">2017-02-16T10:18:20Z</dcterms:modified>
</cp:coreProperties>
</file>