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67" r:id="rId4"/>
    <p:sldId id="261" r:id="rId5"/>
    <p:sldId id="260" r:id="rId6"/>
    <p:sldId id="259" r:id="rId7"/>
    <p:sldId id="262" r:id="rId8"/>
    <p:sldId id="263" r:id="rId9"/>
    <p:sldId id="264" r:id="rId10"/>
    <p:sldId id="270" r:id="rId11"/>
    <p:sldId id="265" r:id="rId12"/>
    <p:sldId id="280" r:id="rId13"/>
    <p:sldId id="273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3D4B-D98E-4D6D-8CE3-D0C916B93E1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4AFE6-3CDD-4DFB-B4A6-4DC7FE397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624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2.mp4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еня\Desktop\Зима1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155679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420888"/>
            <a:ext cx="43924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ЗИМА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149" r="9970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8" y="-576143"/>
            <a:ext cx="885698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2-конечная звезда 3"/>
          <p:cNvSpPr/>
          <p:nvPr/>
        </p:nvSpPr>
        <p:spPr>
          <a:xfrm>
            <a:off x="3461447" y="1268126"/>
            <a:ext cx="1008112" cy="1183209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24-конечная звезда 4"/>
          <p:cNvSpPr/>
          <p:nvPr/>
        </p:nvSpPr>
        <p:spPr>
          <a:xfrm>
            <a:off x="5282474" y="2103865"/>
            <a:ext cx="914400" cy="914400"/>
          </a:xfrm>
          <a:prstGeom prst="star24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32-конечная звезда 5"/>
          <p:cNvSpPr/>
          <p:nvPr/>
        </p:nvSpPr>
        <p:spPr>
          <a:xfrm>
            <a:off x="2547047" y="1168021"/>
            <a:ext cx="914400" cy="914400"/>
          </a:xfrm>
          <a:prstGeom prst="star3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24-конечная звезда 6"/>
          <p:cNvSpPr/>
          <p:nvPr/>
        </p:nvSpPr>
        <p:spPr>
          <a:xfrm>
            <a:off x="1718466" y="1363547"/>
            <a:ext cx="914400" cy="914400"/>
          </a:xfrm>
          <a:prstGeom prst="star24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16-конечная звезда 7"/>
          <p:cNvSpPr/>
          <p:nvPr/>
        </p:nvSpPr>
        <p:spPr>
          <a:xfrm>
            <a:off x="2089847" y="391276"/>
            <a:ext cx="914400" cy="914400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16-конечная звезда 8"/>
          <p:cNvSpPr/>
          <p:nvPr/>
        </p:nvSpPr>
        <p:spPr>
          <a:xfrm>
            <a:off x="3267419" y="391276"/>
            <a:ext cx="914400" cy="914400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32-конечная звезда 9"/>
          <p:cNvSpPr/>
          <p:nvPr/>
        </p:nvSpPr>
        <p:spPr>
          <a:xfrm>
            <a:off x="2724904" y="196755"/>
            <a:ext cx="914400" cy="914400"/>
          </a:xfrm>
          <a:prstGeom prst="star3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4-конечная звезда 10"/>
          <p:cNvSpPr/>
          <p:nvPr/>
        </p:nvSpPr>
        <p:spPr>
          <a:xfrm>
            <a:off x="4368074" y="733622"/>
            <a:ext cx="914400" cy="914400"/>
          </a:xfrm>
          <a:prstGeom prst="star24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32-конечная звезда 11"/>
          <p:cNvSpPr/>
          <p:nvPr/>
        </p:nvSpPr>
        <p:spPr>
          <a:xfrm>
            <a:off x="4077909" y="1461366"/>
            <a:ext cx="914400" cy="914400"/>
          </a:xfrm>
          <a:prstGeom prst="star3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4-конечная звезда 14"/>
          <p:cNvSpPr/>
          <p:nvPr/>
        </p:nvSpPr>
        <p:spPr>
          <a:xfrm>
            <a:off x="2236028" y="1650920"/>
            <a:ext cx="914400" cy="914400"/>
          </a:xfrm>
          <a:prstGeom prst="star24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24-конечная звезда 15"/>
          <p:cNvSpPr/>
          <p:nvPr/>
        </p:nvSpPr>
        <p:spPr>
          <a:xfrm>
            <a:off x="4110037" y="449147"/>
            <a:ext cx="914400" cy="914400"/>
          </a:xfrm>
          <a:prstGeom prst="star24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32-конечная звезда 17"/>
          <p:cNvSpPr/>
          <p:nvPr/>
        </p:nvSpPr>
        <p:spPr>
          <a:xfrm>
            <a:off x="2810219" y="1613766"/>
            <a:ext cx="914400" cy="914400"/>
          </a:xfrm>
          <a:prstGeom prst="star3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32-конечная звезда 18"/>
          <p:cNvSpPr/>
          <p:nvPr/>
        </p:nvSpPr>
        <p:spPr>
          <a:xfrm>
            <a:off x="1406571" y="848476"/>
            <a:ext cx="914400" cy="914400"/>
          </a:xfrm>
          <a:prstGeom prst="star3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16-конечная звезда 19"/>
          <p:cNvSpPr/>
          <p:nvPr/>
        </p:nvSpPr>
        <p:spPr>
          <a:xfrm>
            <a:off x="4288593" y="2277947"/>
            <a:ext cx="914400" cy="914400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16-конечная звезда 20"/>
          <p:cNvSpPr/>
          <p:nvPr/>
        </p:nvSpPr>
        <p:spPr>
          <a:xfrm>
            <a:off x="4825274" y="1464925"/>
            <a:ext cx="914400" cy="914400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6-конечная звезда 21"/>
          <p:cNvSpPr/>
          <p:nvPr/>
        </p:nvSpPr>
        <p:spPr>
          <a:xfrm>
            <a:off x="3124446" y="1994135"/>
            <a:ext cx="914400" cy="914400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24-конечная звезда 22"/>
          <p:cNvSpPr/>
          <p:nvPr/>
        </p:nvSpPr>
        <p:spPr>
          <a:xfrm>
            <a:off x="812091" y="1464925"/>
            <a:ext cx="914400" cy="914400"/>
          </a:xfrm>
          <a:prstGeom prst="star24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24-конечная звезда 23"/>
          <p:cNvSpPr/>
          <p:nvPr/>
        </p:nvSpPr>
        <p:spPr>
          <a:xfrm>
            <a:off x="5779495" y="1200621"/>
            <a:ext cx="914400" cy="914400"/>
          </a:xfrm>
          <a:prstGeom prst="star24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32-конечная звезда 24"/>
          <p:cNvSpPr/>
          <p:nvPr/>
        </p:nvSpPr>
        <p:spPr>
          <a:xfrm>
            <a:off x="5202993" y="525681"/>
            <a:ext cx="914400" cy="914400"/>
          </a:xfrm>
          <a:prstGeom prst="star3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32-конечная звезда 25"/>
          <p:cNvSpPr/>
          <p:nvPr/>
        </p:nvSpPr>
        <p:spPr>
          <a:xfrm>
            <a:off x="492171" y="864500"/>
            <a:ext cx="914400" cy="914400"/>
          </a:xfrm>
          <a:prstGeom prst="star3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2272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Женя\Desktop\картинки для КВН\39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имородок голос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3275856" y="1916832"/>
            <a:ext cx="2732516" cy="2235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186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ундук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16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Женя\Desktop\картинки для КВН\85551fbbb7a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0"/>
            <a:ext cx="5220072" cy="68602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0" y="332656"/>
            <a:ext cx="6048672" cy="6192688"/>
          </a:xfrm>
          <a:prstGeom prst="verticalScroll">
            <a:avLst/>
          </a:prstGeom>
          <a:ln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b="1" dirty="0" smtClean="0"/>
              <a:t>   Дорогие ребята. Здравствуйте!</a:t>
            </a:r>
            <a:endParaRPr lang="ru-RU" sz="2000" dirty="0" smtClean="0"/>
          </a:p>
          <a:p>
            <a:pPr algn="ctr"/>
            <a:r>
              <a:rPr lang="ru-RU" sz="2000" b="1" dirty="0" smtClean="0"/>
              <a:t>Пишет вам Снегурочка, из зимнего леса. У нас случилась беда. Пока Дед Мороз проверял свои владения, в лесу разгулялись и налетели сильные метели. Они открыли волшебный сундучок Деда Мороза, где находятся волшебные слова о зиме и унесли их с собой. Дорогие ребята, помогите, пожалуйста, Деду Морозу собрать эти слова.</a:t>
            </a:r>
            <a:endParaRPr lang="ru-RU" sz="2000" dirty="0" smtClean="0"/>
          </a:p>
          <a:p>
            <a:pPr algn="ctr"/>
            <a:r>
              <a:rPr lang="ru-RU" sz="2000" b="1" dirty="0" smtClean="0"/>
              <a:t>                                                                                                                                            			Снегурочка.</a:t>
            </a:r>
            <a:endParaRPr lang="ru-RU" sz="2000" dirty="0"/>
          </a:p>
        </p:txBody>
      </p:sp>
      <p:pic>
        <p:nvPicPr>
          <p:cNvPr id="4099" name="Picture 3" descr="C:\Users\Женя\Desktop\картинки для КВН\снегурочка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32656"/>
            <a:ext cx="4211960" cy="63768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149" r="9970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885698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2898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01771 -0.1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Женя\Desktop\картинки для КВН\8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Женя\Desktop\картинки для КВН\низкое солнц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14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Женя\Desktop\картинки для КВН\зима8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90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Женя\Desktop\картинки для КВН\лёд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518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Женя\Desktop\картинки для КВН\иней 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723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Женя\Desktop\картинки для КВН\пейзаж зим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226</TotalTime>
  <Words>68</Words>
  <Application>Microsoft Office PowerPoint</Application>
  <PresentationFormat>Экран (4:3)</PresentationFormat>
  <Paragraphs>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Admin</cp:lastModifiedBy>
  <cp:revision>28</cp:revision>
  <dcterms:created xsi:type="dcterms:W3CDTF">2013-02-04T17:14:19Z</dcterms:created>
  <dcterms:modified xsi:type="dcterms:W3CDTF">2013-11-07T08:50:53Z</dcterms:modified>
</cp:coreProperties>
</file>