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5" r:id="rId7"/>
    <p:sldId id="262" r:id="rId8"/>
    <p:sldId id="261" r:id="rId9"/>
    <p:sldId id="266" r:id="rId10"/>
    <p:sldId id="267" r:id="rId11"/>
    <p:sldId id="271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FFFF00"/>
    <a:srgbClr val="2047EE"/>
    <a:srgbClr val="6600CC"/>
    <a:srgbClr val="FF006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87542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893A-890A-4C20-8200-0FD1A075C92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D968-19B0-4590-87D2-E740DAB7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69BE-77C2-4422-8390-643833DDCCB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8141-099B-46C5-B465-5B8139664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0049-3974-41C7-8D04-64FEC661BF5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08A6-4DF7-42CE-901F-74B7E001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7AB1-0B61-4697-A2A8-B567816DCBF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D81C-864A-41A4-925E-400866BE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890C-61A1-4F2D-9C97-CD3F9221FE81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8F55-2704-498D-9291-0A722C742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CC0F-6BA2-4BBB-B3D0-E7D8D206552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0D78-2A7F-4A7A-B3CD-AC826B14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2EE5-5D60-47D9-B6E0-39D9C3FAEB4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88A8-9211-4158-B241-1BB63CB1E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A17B-EA3F-4970-B34C-BD434221D50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BE23-8DBA-46B1-BC65-36DB02C26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D347-8B16-435D-B86D-0E41795F702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C2AC-FCFA-4377-8008-CAB62BEA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0DA9-0EFF-42F6-AFD8-DDF0B6E28BA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D761-4384-49DF-909B-42D4D5176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1F01-0186-4239-8828-DFB690AC69B6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C4AF-02AE-4AF4-8255-8B99D1E2F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114C7-DA2A-49B9-91EB-CEC06178054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0A4-5B90-446C-87E3-9427C409B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76825" y="1468438"/>
            <a:ext cx="388778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Утром ранним поднимаясь,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Собираясь в добрый путь,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Умываясь, наряжаясь,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улыбку не забудь!</a:t>
            </a: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ней идти гораздо легче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немного веселей,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ней не давит груз на плечи,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кругом полно друзей!</a:t>
            </a: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Улыбаться чаще стоит –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Интересней станет жить,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Ведь улыбка не позволит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 тебе, ни мне тужить…</a:t>
            </a:r>
          </a:p>
          <a:p>
            <a:pPr>
              <a:defRPr/>
            </a:pPr>
            <a:endParaRPr lang="ru-RU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Оксана Варникова</a:t>
            </a:r>
          </a:p>
        </p:txBody>
      </p:sp>
      <p:pic>
        <p:nvPicPr>
          <p:cNvPr id="13314" name="Picture 8" descr="i-27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6799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0825" y="549275"/>
            <a:ext cx="5186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хорошего настроения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Букет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74168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611188" y="403225"/>
            <a:ext cx="5040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Физкультминутка: </a:t>
            </a:r>
          </a:p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«Дружно маме помогаем»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9750" y="2203450"/>
            <a:ext cx="46085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Дружно маме помогаем —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Пыль повсюду вытираем.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белье теперь стираем,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Полощем, отжимаем.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Подметаем все кругом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бегом за молоком.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Маму вечером встречаем,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Двери настежь открываем, </a:t>
            </a:r>
          </a:p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Маму крепко обнимаем. </a:t>
            </a:r>
          </a:p>
        </p:txBody>
      </p:sp>
      <p:pic>
        <p:nvPicPr>
          <p:cNvPr id="23555" name="Picture 12" descr="ee4c2fa37a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4605">
            <a:off x="5435600" y="1341438"/>
            <a:ext cx="32162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Помощь 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344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кроссворд д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кроссворд пос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2997200"/>
            <a:ext cx="8280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Тема классного часа побудила меня задуматься о …</a:t>
            </a:r>
          </a:p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Сегодня я узнал/узнала  …</a:t>
            </a:r>
          </a:p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Мне захотелось сказать маме …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8313" y="549275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39750" y="170021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Закончите фразы: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http://4.bp.blogspot.com/-UDKy1U8oWRw/U3mZ5RyazDI/AAAAAAAADZ8/ho2l10cew5c/s1600/126875058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504031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User\Desktop\55887e546bc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0757">
            <a:off x="6227763" y="3933825"/>
            <a:ext cx="25574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50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Тема классного часа: </a:t>
            </a:r>
          </a:p>
          <a:p>
            <a:pPr>
              <a:defRPr/>
            </a:pP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«Главное слово в каждой судьбе»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24400"/>
            <a:ext cx="7524750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Мама-первое слово,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Главное слово в каждой судьбе.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Мама жизнь подарила,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Мир подарила мне и тебе.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52000">
              <a:srgbClr val="0070C0">
                <a:alpha val="82000"/>
              </a:srgbClr>
            </a:gs>
            <a:gs pos="100000">
              <a:srgbClr val="FF0000">
                <a:alpha val="81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.megacampus.ru/xbookM0004/files/ris_04-1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4386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981075"/>
            <a:ext cx="4105275" cy="5035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Указ 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Президента Российской Федерации 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Б.Н. Ельцина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от 30.01.1998 г.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N 120 </a:t>
            </a:r>
          </a:p>
          <a:p>
            <a:pPr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«О Дне матери»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3600" b="1">
                <a:latin typeface="Calibri" pitchFamily="34" charset="0"/>
              </a:rPr>
              <a:t/>
            </a:r>
            <a:br>
              <a:rPr lang="ru-RU" sz="3600" b="1">
                <a:latin typeface="Calibri" pitchFamily="34" charset="0"/>
              </a:rPr>
            </a:br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beremennostponedelyam.ru/images/f/f/kak-opredelit-datu-rodov-po-zachat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852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5300663"/>
            <a:ext cx="864235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Мать носит дитя девять месяцев под сердцем </a:t>
            </a: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всю жизнь - у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alternews.com/wp-content/uploads/2013/04/42-18473770-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338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0" descr="12895877444929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424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2" descr="small-37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43195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9750" y="127000"/>
            <a:ext cx="705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Мама заботится о ребенке всю жизнь</a:t>
            </a:r>
          </a:p>
        </p:txBody>
      </p:sp>
      <p:pic>
        <p:nvPicPr>
          <p:cNvPr id="17413" name="Picture 10" descr="Mother-and-Son-630x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6338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пословицы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пословиц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787900" y="908050"/>
            <a:ext cx="4105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Сердце матери</a:t>
            </a:r>
          </a:p>
          <a:p>
            <a:pPr>
              <a:defRPr/>
            </a:pPr>
            <a:r>
              <a:rPr lang="ru-RU" sz="2000">
                <a:solidFill>
                  <a:srgbClr val="008000"/>
                </a:solidFill>
              </a:rPr>
              <a:t> </a:t>
            </a:r>
          </a:p>
          <a:p>
            <a:pPr>
              <a:defRPr/>
            </a:pPr>
            <a:endParaRPr lang="ru-RU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светлый на земле приют,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Любовь и верность там живут.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Всё, что порой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Лишь снится нам,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Навеки приютилось там.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То-сердце матери! Оно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нежно, верно! Суждено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Ему жить радостью твоей,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Нести ярмо твоих скорбей… </a:t>
            </a:r>
          </a:p>
          <a:p>
            <a:pPr>
              <a:defRPr/>
            </a:pPr>
            <a:endParaRPr lang="ru-RU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Койдула Л.</a:t>
            </a:r>
            <a:br>
              <a:rPr lang="ru-RU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u="sng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4" descr="i?id=fbf660a3e3ef0e7873c9a335e82f23ac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78817">
            <a:off x="395288" y="1700213"/>
            <a:ext cx="38290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букет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3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197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Bookman Old Style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54</cp:revision>
  <dcterms:created xsi:type="dcterms:W3CDTF">2015-11-04T08:10:20Z</dcterms:created>
  <dcterms:modified xsi:type="dcterms:W3CDTF">2015-11-09T08:10:50Z</dcterms:modified>
</cp:coreProperties>
</file>