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3" r:id="rId6"/>
    <p:sldId id="272" r:id="rId7"/>
    <p:sldId id="274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DD280-8165-4DEB-9C65-7F9CDA79F875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26FC5-FD8B-43D6-8849-B8641895E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41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26FC5-FD8B-43D6-8849-B8641895E1B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7;&#1086;&#1083;&#1100;&#1079;&#1086;&#1074;&#1072;&#1090;&#1077;&#1083;&#1100;\Desktop\&#1059;&#1056;&#1054;&#1050;\Tchaik_VremenaGoda_Pletnev_01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Acquest Script" pitchFamily="2" charset="0"/>
              </a:rPr>
              <a:t/>
            </a:r>
            <a:b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Acquest Script" pitchFamily="2" charset="0"/>
              </a:rPr>
            </a:br>
            <a:endParaRPr lang="ru-RU" sz="7200" b="1" dirty="0">
              <a:solidFill>
                <a:schemeClr val="tx2">
                  <a:lumMod val="75000"/>
                </a:schemeClr>
              </a:solidFill>
              <a:latin typeface="Acquest 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0"/>
            <a:ext cx="479210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07690" y="0"/>
            <a:ext cx="483631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15678" y="3276600"/>
            <a:ext cx="522832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138285"/>
            <a:ext cx="4572000" cy="371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 l="1991" t="7847" r="2976" b="5619"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algn="l"/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0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876800" y="2286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34200" y="21336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72200" y="9144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algn="l"/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0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876800" y="2286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34200" y="21336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72200" y="9144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34200" y="3581400"/>
            <a:ext cx="11430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96000" y="4800600"/>
            <a:ext cx="11430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76800" y="5486400"/>
            <a:ext cx="11430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algn="l"/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0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876800" y="2286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34200" y="21336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72200" y="9144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52800" y="5486400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057400" y="4876800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95400" y="3657600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76800" y="5562600"/>
            <a:ext cx="11430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58000" y="3581400"/>
            <a:ext cx="11430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96000" y="4800600"/>
            <a:ext cx="11430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algn="l"/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0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876800" y="2286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34200" y="21336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72200" y="914400"/>
            <a:ext cx="1143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52800" y="5486400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057400" y="4876800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95400" y="3657600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76800" y="5562600"/>
            <a:ext cx="11430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58000" y="3581400"/>
            <a:ext cx="11430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96000" y="4800600"/>
            <a:ext cx="11430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81200" y="990600"/>
            <a:ext cx="11430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43000" y="2133600"/>
            <a:ext cx="11430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76600" y="228600"/>
            <a:ext cx="11430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Acquest Script" pitchFamily="2" charset="0"/>
              </a:rPr>
              <a:t>Ф и </a:t>
            </a:r>
            <a:r>
              <a:rPr lang="ru-RU" sz="7200" b="1" dirty="0" err="1" smtClean="0">
                <a:solidFill>
                  <a:schemeClr val="tx2">
                    <a:lumMod val="75000"/>
                  </a:schemeClr>
                </a:solidFill>
                <a:latin typeface="Acquest Script" pitchFamily="2" charset="0"/>
              </a:rPr>
              <a:t>з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Acquest Script" pitchFamily="2" charset="0"/>
              </a:rPr>
              <a:t> м и </a:t>
            </a:r>
            <a:r>
              <a:rPr lang="ru-RU" sz="7200" b="1" dirty="0" err="1" smtClean="0">
                <a:solidFill>
                  <a:schemeClr val="tx2">
                    <a:lumMod val="75000"/>
                  </a:schemeClr>
                </a:solidFill>
                <a:latin typeface="Acquest Script" pitchFamily="2" charset="0"/>
              </a:rPr>
              <a:t>н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Acquest Script" pitchFamily="2" charset="0"/>
              </a:rPr>
              <a:t> у т к а</a:t>
            </a:r>
            <a:endParaRPr lang="ru-RU" sz="7200" b="1" dirty="0">
              <a:solidFill>
                <a:schemeClr val="tx2">
                  <a:lumMod val="75000"/>
                </a:schemeClr>
              </a:solidFill>
              <a:latin typeface="Acquest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Acquest Script" pitchFamily="2" charset="0"/>
              </a:rPr>
              <a:t/>
            </a:r>
            <a:b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Acquest Script" pitchFamily="2" charset="0"/>
              </a:rPr>
            </a:br>
            <a:endParaRPr lang="ru-RU" sz="7200" b="1" dirty="0">
              <a:solidFill>
                <a:schemeClr val="tx2">
                  <a:lumMod val="75000"/>
                </a:schemeClr>
              </a:solidFill>
              <a:latin typeface="Acquest 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Tchaik_VremenaGoda_Pletnev_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3820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7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11</Words>
  <Application>Microsoft Office PowerPoint</Application>
  <PresentationFormat>Экран (4:3)</PresentationFormat>
  <Paragraphs>4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Ф и з м и н у т к а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27</cp:revision>
  <dcterms:created xsi:type="dcterms:W3CDTF">2013-01-17T16:20:44Z</dcterms:created>
  <dcterms:modified xsi:type="dcterms:W3CDTF">2013-11-04T15:25:21Z</dcterms:modified>
</cp:coreProperties>
</file>