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6" r:id="rId5"/>
    <p:sldId id="263" r:id="rId6"/>
    <p:sldId id="262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9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1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48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86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1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6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5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4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2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70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03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92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84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71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99"/>
            <a:ext cx="8822214" cy="96722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Евгения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Канаева</a:t>
            </a:r>
            <a:endParaRPr lang="ru-RU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929198"/>
            <a:ext cx="3000364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Выполнила: </a:t>
            </a:r>
            <a:r>
              <a:rPr lang="ru-RU" sz="1600" dirty="0" smtClean="0">
                <a:solidFill>
                  <a:srgbClr val="C00000"/>
                </a:solidFill>
              </a:rPr>
              <a:t>Трунова</a:t>
            </a:r>
            <a:r>
              <a:rPr lang="ru-RU" sz="1600" dirty="0" smtClean="0">
                <a:solidFill>
                  <a:srgbClr val="C00000"/>
                </a:solidFill>
              </a:rPr>
              <a:t> Анна,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Ученица 4 «г» класса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4086225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18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2496" y="404664"/>
            <a:ext cx="4114800" cy="564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/>
              <a:t>Евге́ния</a:t>
            </a:r>
            <a:r>
              <a:rPr lang="ru-RU" sz="2000" dirty="0"/>
              <a:t> </a:t>
            </a:r>
            <a:r>
              <a:rPr lang="ru-RU" sz="2000" dirty="0" err="1"/>
              <a:t>Оле́говна</a:t>
            </a:r>
            <a:r>
              <a:rPr lang="ru-RU" sz="2000" dirty="0"/>
              <a:t> </a:t>
            </a:r>
            <a:r>
              <a:rPr lang="ru-RU" sz="2000" dirty="0" err="1"/>
              <a:t>Кана́ева</a:t>
            </a:r>
            <a:r>
              <a:rPr lang="ru-RU" sz="2000" dirty="0"/>
              <a:t> </a:t>
            </a:r>
            <a:r>
              <a:rPr lang="ru-RU" sz="2000" dirty="0" smtClean="0"/>
              <a:t>родилась 2 </a:t>
            </a:r>
            <a:r>
              <a:rPr lang="ru-RU" sz="2000" dirty="0"/>
              <a:t>апреля 1990, </a:t>
            </a:r>
            <a:r>
              <a:rPr lang="ru-RU" sz="2000" dirty="0" smtClean="0"/>
              <a:t>в городе Омск.</a:t>
            </a:r>
          </a:p>
          <a:p>
            <a:pPr marL="0" indent="0" algn="ctr">
              <a:buNone/>
            </a:pPr>
            <a:r>
              <a:rPr lang="ru-RU" sz="2000" dirty="0" smtClean="0"/>
              <a:t>Российская </a:t>
            </a:r>
            <a:r>
              <a:rPr lang="ru-RU" sz="2000" dirty="0"/>
              <a:t>гимнастка, двукратная олимпийская чемпионка по художественной гимнастике 2008 и 2012 годов. Первая в истории художественной гимнастики двукратная олимпийская чемпионка в многоборье (в групповых </a:t>
            </a:r>
            <a:r>
              <a:rPr lang="ru-RU" sz="2000" dirty="0" smtClean="0"/>
              <a:t>упражнениях), </a:t>
            </a:r>
            <a:r>
              <a:rPr lang="ru-RU" sz="2000" dirty="0"/>
              <a:t>третья в истории художественной гимнастики трёхкратная чемпионка мира в многоборье, многократная чемпионка мира и Европы в отдельных видах многоборья. Заслуженный мастер спорта России (2008).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" y="0"/>
            <a:ext cx="4690924" cy="687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0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0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Мама Жени — </a:t>
            </a:r>
            <a:r>
              <a:rPr lang="ru-RU" dirty="0"/>
              <a:t>Светлана </a:t>
            </a:r>
            <a:r>
              <a:rPr lang="ru-RU" dirty="0" err="1"/>
              <a:t>Канаева</a:t>
            </a:r>
            <a:r>
              <a:rPr lang="ru-RU" dirty="0"/>
              <a:t> — мастер спорта по художественной </a:t>
            </a:r>
            <a:r>
              <a:rPr lang="ru-RU" dirty="0" smtClean="0"/>
              <a:t>гимнастике, но в </a:t>
            </a:r>
            <a:r>
              <a:rPr lang="ru-RU" dirty="0"/>
              <a:t>спорт </a:t>
            </a:r>
            <a:r>
              <a:rPr lang="ru-RU" dirty="0"/>
              <a:t>Евгению, в возрасте шести </a:t>
            </a:r>
            <a:r>
              <a:rPr lang="ru-RU" dirty="0" smtClean="0"/>
              <a:t>лет, </a:t>
            </a:r>
            <a:r>
              <a:rPr lang="ru-RU" dirty="0" smtClean="0"/>
              <a:t>привела </a:t>
            </a:r>
            <a:r>
              <a:rPr lang="ru-RU" dirty="0"/>
              <a:t>бабушка, которая любила художественную гимнастику и фигурное катание. </a:t>
            </a:r>
            <a:endParaRPr lang="ru-RU" dirty="0" smtClean="0"/>
          </a:p>
          <a:p>
            <a:pPr algn="just"/>
            <a:r>
              <a:rPr lang="ru-RU" dirty="0" smtClean="0"/>
              <a:t>Несмотря </a:t>
            </a:r>
            <a:r>
              <a:rPr lang="ru-RU" dirty="0"/>
              <a:t>на юный возраст, Женя проявляла большой потенциал. Её первый тренер Елена </a:t>
            </a:r>
            <a:r>
              <a:rPr lang="ru-RU" dirty="0" err="1"/>
              <a:t>Арайс</a:t>
            </a:r>
            <a:r>
              <a:rPr lang="ru-RU" dirty="0"/>
              <a:t> </a:t>
            </a:r>
            <a:r>
              <a:rPr lang="ru-RU" dirty="0" smtClean="0"/>
              <a:t>была </a:t>
            </a:r>
            <a:r>
              <a:rPr lang="ru-RU" dirty="0"/>
              <a:t>поражена её </a:t>
            </a:r>
            <a:r>
              <a:rPr lang="ru-RU" dirty="0" smtClean="0"/>
              <a:t>желанием и способностями </a:t>
            </a:r>
            <a:r>
              <a:rPr lang="ru-RU" dirty="0"/>
              <a:t>разучивать новые сложные элементы. </a:t>
            </a:r>
            <a:r>
              <a:rPr lang="ru-RU" dirty="0" smtClean="0"/>
              <a:t>Женя </a:t>
            </a:r>
            <a:r>
              <a:rPr lang="ru-RU" dirty="0"/>
              <a:t>оставалась в зале уже после того как все дети уходили домой, тренировалась долгие часы, и бабушка ждала внучку в холодном темном коридоре.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04663"/>
            <a:ext cx="197951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ДЕТСТВО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5110"/>
            <a:ext cx="5996257" cy="33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8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421" y="620688"/>
            <a:ext cx="4042792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 возрасте 12 лет Евгению </a:t>
            </a:r>
            <a:r>
              <a:rPr lang="ru-RU" sz="2400" dirty="0" err="1"/>
              <a:t>Канаеву</a:t>
            </a:r>
            <a:r>
              <a:rPr lang="ru-RU" sz="2400" dirty="0"/>
              <a:t> пригласили на сборы в Москву в составе группы молодых гимнасток из Омска. Её выступление привлекло внимание Амины </a:t>
            </a:r>
            <a:r>
              <a:rPr lang="ru-RU" sz="2400" dirty="0" err="1"/>
              <a:t>Зариповой</a:t>
            </a:r>
            <a:r>
              <a:rPr lang="ru-RU" sz="2400" dirty="0"/>
              <a:t> — тренера, ответственного за подготовку юниоров. Евгению пригласили тренироваться в школу олимпийского резерва.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2342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0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548680"/>
            <a:ext cx="3898776" cy="51454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dirty="0" smtClean="0"/>
              <a:t>В России очень много талантливых гимнасток, поэтому Евгении </a:t>
            </a:r>
            <a:r>
              <a:rPr lang="ru-RU" sz="1800" dirty="0"/>
              <a:t>было </a:t>
            </a:r>
            <a:r>
              <a:rPr lang="ru-RU" sz="1800" dirty="0" smtClean="0"/>
              <a:t>нелегко занять пьедестал. </a:t>
            </a:r>
            <a:r>
              <a:rPr lang="ru-RU" sz="1800" dirty="0" smtClean="0"/>
              <a:t>Летом </a:t>
            </a:r>
            <a:r>
              <a:rPr lang="ru-RU" sz="1800" dirty="0"/>
              <a:t>2007 года </a:t>
            </a:r>
            <a:r>
              <a:rPr lang="ru-RU" sz="1800" dirty="0" smtClean="0"/>
              <a:t>она вошла в </a:t>
            </a:r>
            <a:r>
              <a:rPr lang="ru-RU" sz="1800" dirty="0"/>
              <a:t>состав сборной России на Чемпионат Европы в Баку — </a:t>
            </a:r>
            <a:r>
              <a:rPr lang="ru-RU" sz="1800" dirty="0" smtClean="0"/>
              <a:t>из-за серьезной травмы Алины Кабаевой. Тренер доверила </a:t>
            </a:r>
            <a:r>
              <a:rPr lang="ru-RU" sz="1800" dirty="0"/>
              <a:t>ей выполнить один предмет — ленту. Несмотря на мимолетность своего появления на ковре, </a:t>
            </a:r>
            <a:r>
              <a:rPr lang="ru-RU" sz="1800" dirty="0" err="1"/>
              <a:t>Канаева</a:t>
            </a:r>
            <a:r>
              <a:rPr lang="ru-RU" sz="1800" dirty="0"/>
              <a:t> не подвела своих тренеров и болельщиков. Евгения выиграла золото в финале с лентой и в командном соревновании. Спустя несколько месяцев она выиграла золото на чемпионате мира в </a:t>
            </a:r>
            <a:r>
              <a:rPr lang="ru-RU" sz="1800" dirty="0" err="1"/>
              <a:t>Патрах</a:t>
            </a:r>
            <a:r>
              <a:rPr lang="ru-RU" sz="1800" dirty="0"/>
              <a:t>, Греции, в командном соревновании.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300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60648"/>
            <a:ext cx="259103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ВОСХОЖДЕНИЕ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787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548680"/>
            <a:ext cx="334322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Олимпийский сезон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00" y="620688"/>
            <a:ext cx="3960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Канаева</a:t>
            </a:r>
            <a:r>
              <a:rPr lang="ru-RU" dirty="0" smtClean="0"/>
              <a:t> </a:t>
            </a:r>
            <a:r>
              <a:rPr lang="ru-RU" dirty="0"/>
              <a:t>начинала сезон 2008 года в </a:t>
            </a:r>
            <a:r>
              <a:rPr lang="ru-RU" dirty="0" smtClean="0"/>
              <a:t>вместе с известными спортсменками </a:t>
            </a:r>
            <a:r>
              <a:rPr lang="ru-RU" dirty="0" err="1"/>
              <a:t>Сесиной</a:t>
            </a:r>
            <a:r>
              <a:rPr lang="ru-RU" dirty="0"/>
              <a:t>, </a:t>
            </a:r>
            <a:r>
              <a:rPr lang="ru-RU" dirty="0" err="1"/>
              <a:t>Капрановой</a:t>
            </a:r>
            <a:r>
              <a:rPr lang="ru-RU" dirty="0"/>
              <a:t> и обладательницы титула действующей чемпионки мира Анны </a:t>
            </a:r>
            <a:r>
              <a:rPr lang="ru-RU" dirty="0" smtClean="0"/>
              <a:t>Бессоновой, но уже </a:t>
            </a:r>
            <a:r>
              <a:rPr lang="ru-RU" dirty="0"/>
              <a:t>к середине весны ей удалось </a:t>
            </a:r>
            <a:r>
              <a:rPr lang="ru-RU" dirty="0" smtClean="0"/>
              <a:t>выиграть </a:t>
            </a:r>
            <a:r>
              <a:rPr lang="ru-RU" dirty="0"/>
              <a:t>абсолютное первенство на всех этапах Гран-При и Кубков Мира и завоевать звание абсолютной Чемпионки России. </a:t>
            </a:r>
            <a:endParaRPr lang="ru-RU" dirty="0" smtClean="0"/>
          </a:p>
          <a:p>
            <a:pPr algn="ctr"/>
            <a:r>
              <a:rPr lang="ru-RU" dirty="0" err="1" smtClean="0"/>
              <a:t>Канаева</a:t>
            </a:r>
            <a:r>
              <a:rPr lang="ru-RU" dirty="0" smtClean="0"/>
              <a:t> </a:t>
            </a:r>
            <a:r>
              <a:rPr lang="ru-RU" dirty="0"/>
              <a:t>была самой юной среди всех финалистов в соревнованиях по художественной гимнастике на Олимпиаде. </a:t>
            </a:r>
            <a:endParaRPr lang="ru-RU" dirty="0" smtClean="0"/>
          </a:p>
          <a:p>
            <a:pPr algn="ctr"/>
            <a:r>
              <a:rPr lang="ru-RU" dirty="0" smtClean="0"/>
              <a:t>И на </a:t>
            </a:r>
            <a:r>
              <a:rPr lang="ru-RU" dirty="0" smtClean="0"/>
              <a:t>Летних Олимпийских играх в Лондоне стала двукратной олимпийской чемпионкой.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84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87961"/>
            <a:ext cx="4402832" cy="30572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31-й </a:t>
            </a:r>
            <a:r>
              <a:rPr lang="ru-RU" dirty="0"/>
              <a:t>Чемпионат Мира по Художественной Гимнастике, </a:t>
            </a:r>
            <a:r>
              <a:rPr lang="ru-RU" dirty="0" err="1"/>
              <a:t>Монпелье</a:t>
            </a:r>
            <a:r>
              <a:rPr lang="ru-RU" dirty="0"/>
              <a:t>, Франция, 2011</a:t>
            </a:r>
          </a:p>
          <a:p>
            <a:r>
              <a:rPr lang="ru-RU" dirty="0"/>
              <a:t>Повторила рекорд Марии Петровой и Марии </a:t>
            </a:r>
            <a:r>
              <a:rPr lang="ru-RU" dirty="0" err="1"/>
              <a:t>Гиговой</a:t>
            </a:r>
            <a:r>
              <a:rPr lang="ru-RU" dirty="0"/>
              <a:t>, которые выиграли по три чемпионских титула подряд в 1993/1994/1995 годах и в 1969/1971/1973 годах соответственно.</a:t>
            </a:r>
          </a:p>
          <a:p>
            <a:r>
              <a:rPr lang="ru-RU" dirty="0"/>
              <a:t>Стала первой чемпионкой в истории художественной гимнастики, которая единолично занимала высшую ступень пьедестала три года подряд. Петрова и </a:t>
            </a:r>
            <a:r>
              <a:rPr lang="ru-RU" dirty="0" err="1"/>
              <a:t>Гигова</a:t>
            </a:r>
            <a:r>
              <a:rPr lang="ru-RU" dirty="0"/>
              <a:t> делили первое место с другими гимнастками.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-18012"/>
            <a:ext cx="16823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РЕКОРДЫ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0743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Единственная в истории двукратная олимпийская чемпионка в индивидуальном многоборье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05250"/>
            <a:ext cx="47625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163"/>
            <a:ext cx="2548309" cy="383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71123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9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4984"/>
            <a:ext cx="4427984" cy="35730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Стала </a:t>
            </a:r>
            <a:r>
              <a:rPr lang="ru-RU" sz="1600" dirty="0">
                <a:solidFill>
                  <a:schemeClr val="tx1"/>
                </a:solidFill>
              </a:rPr>
              <a:t>единственной в истории художественной гимнастики обладательницей 17 золотых медалей Чемпионатов Мира.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16 </a:t>
            </a:r>
            <a:r>
              <a:rPr lang="ru-RU" sz="1600" dirty="0">
                <a:solidFill>
                  <a:schemeClr val="tx1"/>
                </a:solidFill>
              </a:rPr>
              <a:t>октября 2011 года Евгения </a:t>
            </a:r>
            <a:r>
              <a:rPr lang="ru-RU" sz="1600" dirty="0" err="1">
                <a:solidFill>
                  <a:schemeClr val="tx1"/>
                </a:solidFill>
              </a:rPr>
              <a:t>Канаева</a:t>
            </a:r>
            <a:r>
              <a:rPr lang="ru-RU" sz="1600" dirty="0">
                <a:solidFill>
                  <a:schemeClr val="tx1"/>
                </a:solidFill>
              </a:rPr>
              <a:t> набрала 30 баллов в упражнении с лентой в финале Гран-при по художественной гимнастике в городе Брно, Чехия. Она стала первой гимнасткой в истории художественной гимнастики, которой удалось получить высший балл при 30-очковой системе судейства.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3354" y="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Второй раз выиграла шесть из шести возможных золотых медалей, повторив тем самым свой собственный рекорд.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Впервые в истории стала гимнасткой, которая выиграла золото во всех видах (в скакалке, обруче, мяче, булавах и ленте).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Повторила достижение Марии Петровой в обруче: обе выиграли по три золотых медали Чемпионата Мира.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Повторила успех Екатерины Серебрянской и Лилии Игнатовой в мяче: все выиграли по три золотых медали Чемпионатов Мира.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7" y="1"/>
            <a:ext cx="4499240" cy="299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54867" cy="1524000"/>
          </a:xfrm>
        </p:spPr>
        <p:txBody>
          <a:bodyPr>
            <a:normAutofit/>
          </a:bodyPr>
          <a:lstStyle/>
          <a:p>
            <a:r>
              <a:rPr lang="ru-RU" dirty="0"/>
              <a:t>Список используемой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10598"/>
            <a:ext cx="6554867" cy="3767670"/>
          </a:xfrm>
        </p:spPr>
        <p:txBody>
          <a:bodyPr/>
          <a:lstStyle/>
          <a:p>
            <a:r>
              <a:rPr lang="en-US" sz="1800" dirty="0"/>
              <a:t>https://</a:t>
            </a:r>
            <a:r>
              <a:rPr lang="en-US" sz="1800" dirty="0" smtClean="0"/>
              <a:t>ru.wikipedia.org/wiki/</a:t>
            </a:r>
            <a:r>
              <a:rPr lang="ru-RU" sz="1800" dirty="0" err="1" smtClean="0"/>
              <a:t>Канаева</a:t>
            </a:r>
            <a:r>
              <a:rPr lang="ru-RU" sz="1800" dirty="0" smtClean="0"/>
              <a:t>,_</a:t>
            </a:r>
            <a:r>
              <a:rPr lang="ru-RU" sz="1800" dirty="0" err="1" smtClean="0"/>
              <a:t>Евгения_Олеговна</a:t>
            </a:r>
            <a:endParaRPr lang="ru-RU" sz="1800" dirty="0" smtClean="0"/>
          </a:p>
          <a:p>
            <a:r>
              <a:rPr lang="en-US" sz="1800" dirty="0" smtClean="0"/>
              <a:t>http://commons.wikimedia.org/wiki/File:Evgenia_Kanaeva_Grand_Prix_2012_in_Austria.JPG?uselang=ru</a:t>
            </a:r>
            <a:endParaRPr lang="ru-RU" sz="1800" dirty="0" smtClean="0"/>
          </a:p>
          <a:p>
            <a:r>
              <a:rPr lang="en-US" sz="1800" dirty="0" smtClean="0"/>
              <a:t>http</a:t>
            </a:r>
            <a:r>
              <a:rPr lang="en-US" sz="1800" dirty="0" smtClean="0"/>
              <a:t>://www.people.su/48427</a:t>
            </a:r>
            <a:endParaRPr lang="ru-RU" sz="1800" dirty="0" smtClean="0"/>
          </a:p>
          <a:p>
            <a:r>
              <a:rPr lang="en-US" sz="1800" dirty="0" smtClean="0"/>
              <a:t>http://www.olimpicblog.ru/?p=3638</a:t>
            </a:r>
            <a:endParaRPr lang="ru-RU" sz="1800" dirty="0" smtClean="0"/>
          </a:p>
          <a:p>
            <a:r>
              <a:rPr lang="en-US" sz="1800" dirty="0" smtClean="0"/>
              <a:t>http://rsport.ru/rhythm_gym/20130115/640092845.html</a:t>
            </a:r>
            <a:endParaRPr lang="ru-RU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</TotalTime>
  <Words>607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Comic Sans MS</vt:lpstr>
      <vt:lpstr>Times New Roman</vt:lpstr>
      <vt:lpstr>Wingdings</vt:lpstr>
      <vt:lpstr>Wingdings 3</vt:lpstr>
      <vt:lpstr>Сектор</vt:lpstr>
      <vt:lpstr>Евгения Канаева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Евге́ния Оле́говна Кана́ева</dc:title>
  <dc:creator>2</dc:creator>
  <cp:lastModifiedBy>madmax</cp:lastModifiedBy>
  <cp:revision>11</cp:revision>
  <dcterms:created xsi:type="dcterms:W3CDTF">2013-04-18T05:28:59Z</dcterms:created>
  <dcterms:modified xsi:type="dcterms:W3CDTF">2015-11-23T15:11:45Z</dcterms:modified>
</cp:coreProperties>
</file>