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85" r:id="rId3"/>
    <p:sldId id="288" r:id="rId4"/>
    <p:sldId id="256" r:id="rId5"/>
    <p:sldId id="283" r:id="rId6"/>
    <p:sldId id="259" r:id="rId7"/>
    <p:sldId id="261" r:id="rId8"/>
    <p:sldId id="262" r:id="rId9"/>
    <p:sldId id="282" r:id="rId10"/>
    <p:sldId id="264" r:id="rId11"/>
    <p:sldId id="277" r:id="rId12"/>
    <p:sldId id="266" r:id="rId13"/>
    <p:sldId id="267" r:id="rId14"/>
    <p:sldId id="278" r:id="rId15"/>
    <p:sldId id="269" r:id="rId16"/>
    <p:sldId id="279" r:id="rId17"/>
    <p:sldId id="272" r:id="rId18"/>
    <p:sldId id="284" r:id="rId19"/>
    <p:sldId id="273" r:id="rId20"/>
    <p:sldId id="280" r:id="rId21"/>
    <p:sldId id="275" r:id="rId22"/>
    <p:sldId id="281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99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1362660233_animaciya-flag-rossii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EFE"/>
              </a:clrFrom>
              <a:clrTo>
                <a:srgbClr val="FD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788" y="2133600"/>
            <a:ext cx="2286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7" descr="emblema_olimpiada_sochi_2014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4300" y="4591050"/>
            <a:ext cx="521970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8" descr="9e419927ea2c3e36976e50d4609c8f46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59563" y="3573463"/>
            <a:ext cx="1905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9" descr="0cc7d3f84a23c7a9d80a2b65f71679a6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1725" y="2636838"/>
            <a:ext cx="1944688" cy="243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10" descr="1cef6baf64ab5fd31191aca89415c9bb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9700" y="2133600"/>
            <a:ext cx="208915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11" descr="bf33442e5ca91009b90d648536b6c597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08400" y="2636838"/>
            <a:ext cx="1905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C16CF-E9A6-4D5E-B4D5-3E5A86420771}" type="datetimeFigureOut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5A493-15D0-47C0-B71B-BE9A1FCBF9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7000"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1362660233_animaciya-flag-rossii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EFE"/>
              </a:clrFrom>
              <a:clrTo>
                <a:srgbClr val="FD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488" y="3068638"/>
            <a:ext cx="2286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7" descr="emblema_olimpiada_sochi_2014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5591175"/>
            <a:ext cx="2916237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8" descr="0cc7d3f84a23c7a9d80a2b65f71679a6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288" y="3573463"/>
            <a:ext cx="1905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51EE9-5388-4A71-BF60-8FE050C8CB2F}" type="datetimeFigureOut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22422-FBA5-4AFC-80A4-2093BC4CA3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7000"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1362660233_animaciya-flag-rossii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EFE"/>
              </a:clrFrom>
              <a:clrTo>
                <a:srgbClr val="FD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488" y="3068638"/>
            <a:ext cx="2286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7" descr="emblema_olimpiada_sochi_2014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5591175"/>
            <a:ext cx="2916237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8" descr="9e419927ea2c3e36976e50d4609c8f46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3500438"/>
            <a:ext cx="1905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D8641-26FE-4861-93F9-95D9A4553DCD}" type="datetimeFigureOut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DC778-62ED-4B3B-B730-A38EBDE8F8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7000"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 descr="1362660233_animaciya-flag-rossii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EFE"/>
              </a:clrFrom>
              <a:clrTo>
                <a:srgbClr val="FD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61188" y="3068638"/>
            <a:ext cx="2286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7" descr="1cef6baf64ab5fd31191aca89415c9bb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3213100"/>
            <a:ext cx="2192338" cy="274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8" descr="emblema_olimpiada_sochi_2014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5591175"/>
            <a:ext cx="2916237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20F8D-5155-4E6B-8D05-0F12151CFD6F}" type="datetimeFigureOut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5BC24-E43B-43C1-BFBB-D8420A9AAA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7000"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 descr="1362660233_animaciya-flag-rossii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EFE"/>
              </a:clrFrom>
              <a:clrTo>
                <a:srgbClr val="FD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61188" y="3068638"/>
            <a:ext cx="2286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7" descr="bf33442e5ca91009b90d648536b6c597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573463"/>
            <a:ext cx="1905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8" descr="emblema_olimpiada_sochi_2014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5591175"/>
            <a:ext cx="2916237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818A5-2D97-40CF-90E8-959B15E14FEC}" type="datetimeFigureOut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324BC-BAB6-4A3D-B67A-6B0FEB2DFA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7000"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83000">
              <a:schemeClr val="accent4">
                <a:lumMod val="20000"/>
                <a:lumOff val="80000"/>
              </a:schemeClr>
            </a:gs>
            <a:gs pos="98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120FCB-6E64-4635-B9B9-AE28D97D6B70}" type="datetimeFigureOut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6B0283-466E-4755-B5AB-D78E4DDBAE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</p:sldLayoutIdLst>
  <p:transition spd="slow" advClick="0" advTm="7000">
    <p:wheel spokes="2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6;&#1072;&#1073;&#1086;&#1095;&#1080;&#1081;%20&#1089;&#1090;&#1086;&#1083;\&#1082;&#1086;&#1085;&#1082;&#1091;&#1088;&#1089;%201\&#1053;&#1072;&#1090;&#1072;&#1096;&#1072;%20&#1050;&#1086;&#1088;&#1086;&#1083;&#1077;&#1074;&#1072;.mp3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300039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МБДОУ города Кургана «Детский сад общеразвивающего вида №109 «Журавушка»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/>
            </a:r>
            <a:b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</a:b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</a:rPr>
              <a:t>Конкурс 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</a:rPr>
              <a:t>медиапрезентаций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</a:rPr>
              <a:t> </a:t>
            </a:r>
            <a:b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</a:rPr>
            </a:b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</a:rPr>
              <a:t>«Наша дошкольная жизнь» 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571876"/>
            <a:ext cx="7215238" cy="1752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</a:rPr>
              <a:t>Номинация «Растём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</a:rPr>
              <a:t>здоровыми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</a:rPr>
              <a:t>»</a:t>
            </a:r>
            <a:b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</a:rPr>
            </a:b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</a:rPr>
              <a:t>Тема: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«Олимпийская зарядка»</a:t>
            </a:r>
            <a:endParaRPr lang="ru-RU" sz="3600" dirty="0"/>
          </a:p>
        </p:txBody>
      </p:sp>
    </p:spTree>
  </p:cSld>
  <p:clrMapOvr>
    <a:masterClrMapping/>
  </p:clrMapOvr>
  <p:transition spd="slow" advClick="0" advTm="7000">
    <p:wheel spokes="2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Рисунок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500042"/>
            <a:ext cx="6021702" cy="38576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33CC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14480" y="4572008"/>
            <a:ext cx="3929090" cy="172560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0033CC"/>
                </a:solidFill>
              </a:rPr>
              <a:t>Бег </a:t>
            </a:r>
            <a:r>
              <a:rPr lang="ru-RU" sz="2000" b="1" dirty="0" smtClean="0">
                <a:solidFill>
                  <a:srgbClr val="0033CC"/>
                </a:solidFill>
              </a:rPr>
              <a:t>спортивный – это кросс, </a:t>
            </a:r>
            <a:br>
              <a:rPr lang="ru-RU" sz="2000" b="1" dirty="0" smtClean="0">
                <a:solidFill>
                  <a:srgbClr val="0033CC"/>
                </a:solidFill>
              </a:rPr>
            </a:br>
            <a:r>
              <a:rPr lang="ru-RU" sz="2000" b="1" dirty="0" smtClean="0">
                <a:solidFill>
                  <a:srgbClr val="0033CC"/>
                </a:solidFill>
              </a:rPr>
              <a:t>На него огромный спрос!</a:t>
            </a:r>
            <a:br>
              <a:rPr lang="ru-RU" sz="2000" b="1" dirty="0" smtClean="0">
                <a:solidFill>
                  <a:srgbClr val="0033CC"/>
                </a:solidFill>
              </a:rPr>
            </a:br>
            <a:r>
              <a:rPr lang="ru-RU" sz="2000" b="1" dirty="0" smtClean="0">
                <a:solidFill>
                  <a:srgbClr val="0033CC"/>
                </a:solidFill>
              </a:rPr>
              <a:t>Нам теперь пора бежать, </a:t>
            </a:r>
            <a:br>
              <a:rPr lang="ru-RU" sz="2000" b="1" dirty="0" smtClean="0">
                <a:solidFill>
                  <a:srgbClr val="0033CC"/>
                </a:solidFill>
              </a:rPr>
            </a:br>
            <a:r>
              <a:rPr lang="ru-RU" sz="2000" b="1" dirty="0" smtClean="0">
                <a:solidFill>
                  <a:srgbClr val="0033CC"/>
                </a:solidFill>
              </a:rPr>
              <a:t>Друг от друга не отстать.</a:t>
            </a:r>
            <a:endParaRPr lang="ru-RU" sz="2000" b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spd="slow" advClick="0" advTm="7000"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Рисунок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642918"/>
            <a:ext cx="5994102" cy="40005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33CC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6572264" y="1285860"/>
            <a:ext cx="2214578" cy="188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Ноги выше поднимаем,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Барьеры преодолеваем.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j-lt"/>
              </a:rPr>
              <a:t> </a:t>
            </a:r>
          </a:p>
        </p:txBody>
      </p:sp>
    </p:spTree>
  </p:cSld>
  <p:clrMapOvr>
    <a:masterClrMapping/>
  </p:clrMapOvr>
  <p:transition spd="slow" advClick="0" advTm="7000"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57290" y="4357694"/>
            <a:ext cx="4357718" cy="206060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0033CC"/>
                </a:solidFill>
              </a:rPr>
              <a:t/>
            </a:r>
            <a:br>
              <a:rPr lang="ru-RU" sz="2000" b="1" dirty="0" smtClean="0">
                <a:solidFill>
                  <a:srgbClr val="0033CC"/>
                </a:solidFill>
              </a:rPr>
            </a:br>
            <a:r>
              <a:rPr lang="ru-RU" sz="2000" b="1" dirty="0" smtClean="0">
                <a:solidFill>
                  <a:srgbClr val="0033CC"/>
                </a:solidFill>
              </a:rPr>
              <a:t/>
            </a:r>
            <a:br>
              <a:rPr lang="ru-RU" sz="2000" b="1" dirty="0" smtClean="0">
                <a:solidFill>
                  <a:srgbClr val="0033CC"/>
                </a:solidFill>
              </a:rPr>
            </a:br>
            <a:r>
              <a:rPr lang="ru-RU" sz="2000" b="1" dirty="0" smtClean="0">
                <a:solidFill>
                  <a:srgbClr val="0033CC"/>
                </a:solidFill>
              </a:rPr>
              <a:t>Без </a:t>
            </a:r>
            <a:r>
              <a:rPr lang="ru-RU" sz="2000" b="1" dirty="0" smtClean="0">
                <a:solidFill>
                  <a:srgbClr val="0033CC"/>
                </a:solidFill>
              </a:rPr>
              <a:t>лыжни съезжаем с гор, </a:t>
            </a:r>
            <a:br>
              <a:rPr lang="ru-RU" sz="2000" b="1" dirty="0" smtClean="0">
                <a:solidFill>
                  <a:srgbClr val="0033CC"/>
                </a:solidFill>
              </a:rPr>
            </a:br>
            <a:r>
              <a:rPr lang="ru-RU" sz="2000" b="1" dirty="0" smtClean="0">
                <a:solidFill>
                  <a:srgbClr val="0033CC"/>
                </a:solidFill>
              </a:rPr>
              <a:t>Обожаем слалом.</a:t>
            </a:r>
            <a:br>
              <a:rPr lang="ru-RU" sz="2000" b="1" dirty="0" smtClean="0">
                <a:solidFill>
                  <a:srgbClr val="0033CC"/>
                </a:solidFill>
              </a:rPr>
            </a:br>
            <a:r>
              <a:rPr lang="ru-RU" sz="2000" b="1" dirty="0" smtClean="0">
                <a:solidFill>
                  <a:srgbClr val="0033CC"/>
                </a:solidFill>
              </a:rPr>
              <a:t>Мы флажки все обогнем,</a:t>
            </a:r>
            <a:br>
              <a:rPr lang="ru-RU" sz="2000" b="1" dirty="0" smtClean="0">
                <a:solidFill>
                  <a:srgbClr val="0033CC"/>
                </a:solidFill>
              </a:rPr>
            </a:br>
            <a:r>
              <a:rPr lang="ru-RU" sz="2000" b="1" dirty="0" smtClean="0">
                <a:solidFill>
                  <a:srgbClr val="0033CC"/>
                </a:solidFill>
              </a:rPr>
              <a:t>И счастливей станем.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Рисунок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500042"/>
            <a:ext cx="5786478" cy="39136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33CC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 advClick="0" advTm="7000">
    <p:wheel spokes="2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00100" y="4429132"/>
            <a:ext cx="4543428" cy="201135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0033CC"/>
                </a:solidFill>
              </a:rPr>
              <a:t>Чтобы сильным стать и смелым,                                                                                                 Чтоб победы одержать.                                                                                                       Надо делать нам зарядку,                                                                                                      Олимпийскую зарядку,                                                                                                           И спортсменами всем стать.</a:t>
            </a:r>
            <a:endParaRPr lang="ru-RU" sz="2000" b="1" dirty="0">
              <a:solidFill>
                <a:srgbClr val="0033CC"/>
              </a:solidFill>
            </a:endParaRPr>
          </a:p>
        </p:txBody>
      </p:sp>
      <p:pic>
        <p:nvPicPr>
          <p:cNvPr id="5" name="Содержимое 4" descr="Рисунок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357166"/>
            <a:ext cx="5857916" cy="39750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33CC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 advClick="0" advTm="7000">
    <p:wheel spokes="2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Рисунок1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7" y="571480"/>
            <a:ext cx="5887065" cy="39290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33CC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142976" y="4572008"/>
            <a:ext cx="478634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Я смотрю - у чемпиона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Штанга весом в четверть тонны.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Но пришлось ему немало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Попотеть в стенах спортзала.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+mj-lt"/>
            </a:endParaRPr>
          </a:p>
        </p:txBody>
      </p:sp>
    </p:spTree>
  </p:cSld>
  <p:clrMapOvr>
    <a:masterClrMapping/>
  </p:clrMapOvr>
  <p:transition spd="slow" advClick="0" advTm="7000">
    <p:wheel spokes="2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42976" y="4572008"/>
            <a:ext cx="4786346" cy="189865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0033CC"/>
                </a:solidFill>
              </a:rPr>
              <a:t/>
            </a:r>
            <a:br>
              <a:rPr lang="ru-RU" sz="2000" b="1" dirty="0" smtClean="0">
                <a:solidFill>
                  <a:srgbClr val="0033CC"/>
                </a:solidFill>
              </a:rPr>
            </a:br>
            <a:r>
              <a:rPr lang="ru-RU" sz="2000" b="1" dirty="0" smtClean="0">
                <a:solidFill>
                  <a:srgbClr val="0033CC"/>
                </a:solidFill>
              </a:rPr>
              <a:t>В </a:t>
            </a:r>
            <a:r>
              <a:rPr lang="ru-RU" sz="2000" b="1" dirty="0" smtClean="0">
                <a:solidFill>
                  <a:srgbClr val="0033CC"/>
                </a:solidFill>
              </a:rPr>
              <a:t>честной драке я не струшу,</a:t>
            </a:r>
            <a:br>
              <a:rPr lang="ru-RU" sz="2000" b="1" dirty="0" smtClean="0">
                <a:solidFill>
                  <a:srgbClr val="0033CC"/>
                </a:solidFill>
              </a:rPr>
            </a:br>
            <a:r>
              <a:rPr lang="ru-RU" sz="2000" b="1" dirty="0" smtClean="0">
                <a:solidFill>
                  <a:srgbClr val="0033CC"/>
                </a:solidFill>
              </a:rPr>
              <a:t>Защищу двоих сестер.</a:t>
            </a:r>
            <a:br>
              <a:rPr lang="ru-RU" sz="2000" b="1" dirty="0" smtClean="0">
                <a:solidFill>
                  <a:srgbClr val="0033CC"/>
                </a:solidFill>
              </a:rPr>
            </a:br>
            <a:r>
              <a:rPr lang="ru-RU" sz="2000" b="1" dirty="0" smtClean="0">
                <a:solidFill>
                  <a:srgbClr val="0033CC"/>
                </a:solidFill>
              </a:rPr>
              <a:t>Бью на тренировке грушу,</a:t>
            </a:r>
            <a:br>
              <a:rPr lang="ru-RU" sz="2000" b="1" dirty="0" smtClean="0">
                <a:solidFill>
                  <a:srgbClr val="0033CC"/>
                </a:solidFill>
              </a:rPr>
            </a:br>
            <a:r>
              <a:rPr lang="ru-RU" sz="2000" b="1" dirty="0" smtClean="0">
                <a:solidFill>
                  <a:srgbClr val="0033CC"/>
                </a:solidFill>
              </a:rPr>
              <a:t>Потому что я боксер.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5" name="Содержимое 4" descr="Рисунок13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571472" y="714356"/>
            <a:ext cx="6215106" cy="39567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33CC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 advClick="0" advTm="7000">
    <p:wheel spokes="2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00100" y="428604"/>
            <a:ext cx="5786478" cy="43495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33CC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643042" y="4714884"/>
            <a:ext cx="421484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Как отточены движенья,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Как легки, и как прекрасны,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Незаметно напряженье.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Мы - гимнасты, это ясно!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+mj-lt"/>
            </a:endParaRPr>
          </a:p>
        </p:txBody>
      </p:sp>
    </p:spTree>
  </p:cSld>
  <p:clrMapOvr>
    <a:masterClrMapping/>
  </p:clrMapOvr>
  <p:transition spd="slow" advClick="0" advTm="7000">
    <p:wheel spokes="2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Рисунок1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857232"/>
            <a:ext cx="5981118" cy="40719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33CC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6429388" y="1357298"/>
            <a:ext cx="2500298" cy="1883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2738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На байдарках мы плывем,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2738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Быстро веслами гребем.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+mj-lt"/>
            </a:endParaRPr>
          </a:p>
        </p:txBody>
      </p:sp>
    </p:spTree>
  </p:cSld>
  <p:clrMapOvr>
    <a:masterClrMapping/>
  </p:clrMapOvr>
  <p:transition spd="slow" advClick="0" advTm="7000">
    <p:wheel spokes="2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1538" y="4643446"/>
            <a:ext cx="4643470" cy="18859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>
                <a:solidFill>
                  <a:srgbClr val="0033CC"/>
                </a:solidFill>
              </a:rPr>
              <a:t>А </a:t>
            </a:r>
            <a:r>
              <a:rPr lang="ru-RU" sz="2000" b="1" dirty="0" smtClean="0">
                <a:solidFill>
                  <a:srgbClr val="0033CC"/>
                </a:solidFill>
              </a:rPr>
              <a:t>теперь поедем</a:t>
            </a:r>
            <a:r>
              <a:rPr lang="ru-RU" sz="2000" b="1" dirty="0" smtClean="0">
                <a:solidFill>
                  <a:srgbClr val="0033CC"/>
                </a:solidFill>
              </a:rPr>
              <a:t>, на </a:t>
            </a:r>
            <a:r>
              <a:rPr lang="ru-RU" sz="2000" b="1" dirty="0" smtClean="0">
                <a:solidFill>
                  <a:srgbClr val="0033CC"/>
                </a:solidFill>
              </a:rPr>
              <a:t>велосипеде.</a:t>
            </a:r>
            <a:br>
              <a:rPr lang="ru-RU" sz="2000" b="1" dirty="0" smtClean="0">
                <a:solidFill>
                  <a:srgbClr val="0033CC"/>
                </a:solidFill>
              </a:rPr>
            </a:br>
            <a:r>
              <a:rPr lang="ru-RU" sz="2000" b="1" dirty="0" smtClean="0">
                <a:solidFill>
                  <a:srgbClr val="0033CC"/>
                </a:solidFill>
              </a:rPr>
              <a:t>Вот педали я кручу,</a:t>
            </a:r>
            <a:br>
              <a:rPr lang="ru-RU" sz="2000" b="1" dirty="0" smtClean="0">
                <a:solidFill>
                  <a:srgbClr val="0033CC"/>
                </a:solidFill>
              </a:rPr>
            </a:br>
            <a:r>
              <a:rPr lang="ru-RU" sz="2000" b="1" dirty="0" smtClean="0">
                <a:solidFill>
                  <a:srgbClr val="0033CC"/>
                </a:solidFill>
              </a:rPr>
              <a:t>И вперёд стрелой лечу.</a:t>
            </a:r>
            <a:br>
              <a:rPr lang="ru-RU" sz="2000" b="1" dirty="0" smtClean="0">
                <a:solidFill>
                  <a:srgbClr val="0033CC"/>
                </a:solidFill>
              </a:rPr>
            </a:br>
            <a:r>
              <a:rPr lang="ru-RU" sz="2000" b="1" dirty="0" smtClean="0">
                <a:solidFill>
                  <a:srgbClr val="0033CC"/>
                </a:solidFill>
              </a:rPr>
              <a:t>Крутить педали нелегко,</a:t>
            </a:r>
            <a:br>
              <a:rPr lang="ru-RU" sz="2000" b="1" dirty="0" smtClean="0">
                <a:solidFill>
                  <a:srgbClr val="0033CC"/>
                </a:solidFill>
              </a:rPr>
            </a:br>
            <a:r>
              <a:rPr lang="ru-RU" sz="2000" b="1" dirty="0" smtClean="0">
                <a:solidFill>
                  <a:srgbClr val="0033CC"/>
                </a:solidFill>
              </a:rPr>
              <a:t>Если ехать далеко.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  <p:pic>
        <p:nvPicPr>
          <p:cNvPr id="4" name="Содержимое 3" descr="Рисунок15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785786" y="428604"/>
            <a:ext cx="5500726" cy="40519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33CC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 advClick="0" advTm="7000">
    <p:wheel spokes="2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00166" y="4929198"/>
            <a:ext cx="4500594" cy="14176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0033CC"/>
                </a:solidFill>
              </a:rPr>
              <a:t>Посмотрите, мы пловцы</a:t>
            </a:r>
            <a:br>
              <a:rPr lang="ru-RU" sz="2000" b="1" dirty="0" smtClean="0">
                <a:solidFill>
                  <a:srgbClr val="0033CC"/>
                </a:solidFill>
              </a:rPr>
            </a:br>
            <a:r>
              <a:rPr lang="ru-RU" sz="2000" b="1" dirty="0" smtClean="0">
                <a:solidFill>
                  <a:srgbClr val="0033CC"/>
                </a:solidFill>
              </a:rPr>
              <a:t>Молодцы и удальцы. </a:t>
            </a:r>
            <a:br>
              <a:rPr lang="ru-RU" sz="2000" b="1" dirty="0" smtClean="0">
                <a:solidFill>
                  <a:srgbClr val="0033CC"/>
                </a:solidFill>
              </a:rPr>
            </a:br>
            <a:r>
              <a:rPr lang="ru-RU" sz="2000" b="1" dirty="0" smtClean="0">
                <a:solidFill>
                  <a:srgbClr val="0033CC"/>
                </a:solidFill>
              </a:rPr>
              <a:t>Мы владеем стилем брасс,</a:t>
            </a:r>
            <a:br>
              <a:rPr lang="ru-RU" sz="2000" b="1" dirty="0" smtClean="0">
                <a:solidFill>
                  <a:srgbClr val="0033CC"/>
                </a:solidFill>
              </a:rPr>
            </a:br>
            <a:r>
              <a:rPr lang="ru-RU" sz="2000" b="1" dirty="0" smtClean="0">
                <a:solidFill>
                  <a:srgbClr val="0033CC"/>
                </a:solidFill>
              </a:rPr>
              <a:t>Побеждаем всех сейчас.</a:t>
            </a:r>
            <a:br>
              <a:rPr lang="ru-RU" sz="2000" b="1" dirty="0" smtClean="0">
                <a:solidFill>
                  <a:srgbClr val="0033CC"/>
                </a:solidFill>
              </a:rPr>
            </a:br>
            <a:endParaRPr lang="ru-RU" sz="2000" b="1" dirty="0">
              <a:solidFill>
                <a:srgbClr val="0033CC"/>
              </a:solidFill>
            </a:endParaRPr>
          </a:p>
        </p:txBody>
      </p:sp>
      <p:pic>
        <p:nvPicPr>
          <p:cNvPr id="5" name="Содержимое 4" descr="Рисунок1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500042"/>
            <a:ext cx="6000792" cy="39915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33CC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 advClick="0" advTm="7000"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57158" y="3929066"/>
            <a:ext cx="3429024" cy="1785950"/>
          </a:xfrm>
        </p:spPr>
        <p:txBody>
          <a:bodyPr numCol="1"/>
          <a:lstStyle/>
          <a:p>
            <a:r>
              <a:rPr lang="ru-RU" sz="2000" b="1" dirty="0" smtClean="0">
                <a:solidFill>
                  <a:srgbClr val="0033CC"/>
                </a:solidFill>
              </a:rPr>
              <a:t/>
            </a:r>
            <a:br>
              <a:rPr lang="ru-RU" sz="2000" b="1" dirty="0" smtClean="0">
                <a:solidFill>
                  <a:srgbClr val="0033CC"/>
                </a:solidFill>
              </a:rPr>
            </a:br>
            <a:r>
              <a:rPr lang="ru-RU" sz="2000" b="1" dirty="0" smtClean="0">
                <a:solidFill>
                  <a:srgbClr val="0033CC"/>
                </a:solidFill>
              </a:rPr>
              <a:t>Менщикова Татьяна </a:t>
            </a:r>
            <a:r>
              <a:rPr lang="ru-RU" sz="2000" b="1" dirty="0" smtClean="0">
                <a:solidFill>
                  <a:srgbClr val="0033CC"/>
                </a:solidFill>
              </a:rPr>
              <a:t>Николаевна   </a:t>
            </a:r>
            <a:r>
              <a:rPr lang="ru-RU" sz="2000" b="1" dirty="0" smtClean="0">
                <a:solidFill>
                  <a:srgbClr val="0033CC"/>
                </a:solidFill>
              </a:rPr>
              <a:t/>
            </a:r>
            <a:br>
              <a:rPr lang="ru-RU" sz="2000" b="1" dirty="0" smtClean="0">
                <a:solidFill>
                  <a:srgbClr val="0033CC"/>
                </a:solidFill>
              </a:rPr>
            </a:br>
            <a:r>
              <a:rPr lang="ru-RU" sz="2000" b="1" dirty="0" smtClean="0">
                <a:solidFill>
                  <a:srgbClr val="0033CC"/>
                </a:solidFill>
              </a:rPr>
              <a:t>воспитатель ФИЗО</a:t>
            </a:r>
            <a:br>
              <a:rPr lang="ru-RU" sz="2000" b="1" dirty="0" smtClean="0">
                <a:solidFill>
                  <a:srgbClr val="0033CC"/>
                </a:solidFill>
              </a:rPr>
            </a:br>
            <a:r>
              <a:rPr lang="ru-RU" sz="2000" b="1" dirty="0" smtClean="0">
                <a:solidFill>
                  <a:srgbClr val="0033CC"/>
                </a:solidFill>
              </a:rPr>
              <a:t>Высшая квалификационная категория</a:t>
            </a:r>
            <a:r>
              <a:rPr lang="ru-RU" sz="2400" b="1" dirty="0" smtClean="0">
                <a:solidFill>
                  <a:srgbClr val="0033CC"/>
                </a:solidFill>
              </a:rPr>
              <a:t/>
            </a:r>
            <a:br>
              <a:rPr lang="ru-RU" sz="2400" b="1" dirty="0" smtClean="0">
                <a:solidFill>
                  <a:srgbClr val="0033CC"/>
                </a:solidFill>
              </a:rPr>
            </a:br>
            <a:endParaRPr lang="ru-RU" sz="2400" b="1" dirty="0">
              <a:solidFill>
                <a:srgbClr val="0033CC"/>
              </a:solidFill>
            </a:endParaRPr>
          </a:p>
        </p:txBody>
      </p:sp>
      <p:pic>
        <p:nvPicPr>
          <p:cNvPr id="9" name="Содержимое 8" descr="F:\портрет.jpg"/>
          <p:cNvPicPr>
            <a:picLocks noGrp="1"/>
          </p:cNvPicPr>
          <p:nvPr>
            <p:ph sz="half" idx="1"/>
          </p:nvPr>
        </p:nvPicPr>
        <p:blipFill>
          <a:blip r:embed="rId2" cstate="print">
            <a:lum bright="10000" contrast="20000"/>
          </a:blip>
          <a:srcRect/>
          <a:stretch>
            <a:fillRect/>
          </a:stretch>
        </p:blipFill>
        <p:spPr bwMode="auto">
          <a:xfrm>
            <a:off x="1000100" y="571480"/>
            <a:ext cx="2071702" cy="2857520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7" name="Содержимое 9" descr="D:\мои фото\бейджики\фото педагоги\Изменение размера фото2.jpg"/>
          <p:cNvPicPr>
            <a:picLocks noGrp="1"/>
          </p:cNvPicPr>
          <p:nvPr>
            <p:ph sz="half" idx="2"/>
          </p:nvPr>
        </p:nvPicPr>
        <p:blipFill>
          <a:blip r:embed="rId3">
            <a:lum bright="10000" contrast="20000"/>
          </a:blip>
          <a:srcRect/>
          <a:stretch>
            <a:fillRect/>
          </a:stretch>
        </p:blipFill>
        <p:spPr bwMode="auto">
          <a:xfrm>
            <a:off x="4643438" y="571480"/>
            <a:ext cx="2181226" cy="29289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Прямоугольник 12"/>
          <p:cNvSpPr/>
          <p:nvPr/>
        </p:nvSpPr>
        <p:spPr>
          <a:xfrm>
            <a:off x="4000496" y="3786190"/>
            <a:ext cx="350043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CC"/>
                </a:solidFill>
              </a:rPr>
              <a:t>Чернышева </a:t>
            </a:r>
            <a:r>
              <a:rPr lang="ru-RU" sz="2000" b="1" dirty="0" smtClean="0">
                <a:solidFill>
                  <a:srgbClr val="0033CC"/>
                </a:solidFill>
              </a:rPr>
              <a:t>Наталья </a:t>
            </a:r>
            <a:r>
              <a:rPr lang="ru-RU" sz="2000" b="1" dirty="0" smtClean="0">
                <a:solidFill>
                  <a:srgbClr val="0033CC"/>
                </a:solidFill>
              </a:rPr>
              <a:t>Александровна</a:t>
            </a:r>
            <a:r>
              <a:rPr lang="ru-RU" sz="2000" b="1" dirty="0" smtClean="0">
                <a:solidFill>
                  <a:srgbClr val="0033CC"/>
                </a:solidFill>
              </a:rPr>
              <a:t/>
            </a:r>
            <a:br>
              <a:rPr lang="ru-RU" sz="2000" b="1" dirty="0" smtClean="0">
                <a:solidFill>
                  <a:srgbClr val="0033CC"/>
                </a:solidFill>
              </a:rPr>
            </a:br>
            <a:r>
              <a:rPr lang="ru-RU" sz="2000" b="1" dirty="0" smtClean="0">
                <a:solidFill>
                  <a:srgbClr val="0033CC"/>
                </a:solidFill>
              </a:rPr>
              <a:t> </a:t>
            </a:r>
            <a:r>
              <a:rPr lang="ru-RU" sz="2000" b="1" dirty="0" smtClean="0">
                <a:solidFill>
                  <a:srgbClr val="0033CC"/>
                </a:solidFill>
              </a:rPr>
              <a:t>воспитатель по </a:t>
            </a:r>
            <a:r>
              <a:rPr lang="ru-RU" sz="2000" b="1" dirty="0" smtClean="0">
                <a:solidFill>
                  <a:srgbClr val="0033CC"/>
                </a:solidFill>
              </a:rPr>
              <a:t>ФИЗО</a:t>
            </a:r>
            <a:br>
              <a:rPr lang="ru-RU" sz="2000" b="1" dirty="0" smtClean="0">
                <a:solidFill>
                  <a:srgbClr val="0033CC"/>
                </a:solidFill>
              </a:rPr>
            </a:br>
            <a:r>
              <a:rPr lang="ru-RU" sz="2000" b="1" dirty="0" smtClean="0">
                <a:solidFill>
                  <a:srgbClr val="0033CC"/>
                </a:solidFill>
              </a:rPr>
              <a:t>Первая </a:t>
            </a:r>
            <a:r>
              <a:rPr lang="ru-RU" sz="2000" b="1" dirty="0" smtClean="0">
                <a:solidFill>
                  <a:srgbClr val="0033CC"/>
                </a:solidFill>
              </a:rPr>
              <a:t>квалификационная </a:t>
            </a:r>
            <a:r>
              <a:rPr lang="ru-RU" sz="2000" b="1" dirty="0" smtClean="0">
                <a:solidFill>
                  <a:srgbClr val="0033CC"/>
                </a:solidFill>
              </a:rPr>
              <a:t>категория</a:t>
            </a:r>
            <a:r>
              <a:rPr lang="ru-RU" b="1" dirty="0" smtClean="0">
                <a:solidFill>
                  <a:srgbClr val="0033CC"/>
                </a:solidFill>
              </a:rPr>
              <a:t/>
            </a:r>
            <a:br>
              <a:rPr lang="ru-RU" b="1" dirty="0" smtClean="0">
                <a:solidFill>
                  <a:srgbClr val="0033CC"/>
                </a:solidFill>
              </a:rPr>
            </a:br>
            <a:endParaRPr lang="ru-RU" dirty="0"/>
          </a:p>
        </p:txBody>
      </p:sp>
    </p:spTree>
  </p:cSld>
  <p:clrMapOvr>
    <a:masterClrMapping/>
  </p:clrMapOvr>
  <p:transition spd="slow" advClick="0" advTm="7000">
    <p:wheel spokes="2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Рисунок17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28662" y="428604"/>
            <a:ext cx="5214974" cy="42120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33CC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643042" y="4714884"/>
            <a:ext cx="364333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 этом спорте игроки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Все ловки и высоки.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Любят в мяч они играть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И в кольцо его кидать.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+mj-lt"/>
            </a:endParaRPr>
          </a:p>
        </p:txBody>
      </p:sp>
    </p:spTree>
  </p:cSld>
  <p:clrMapOvr>
    <a:masterClrMapping/>
  </p:clrMapOvr>
  <p:transition spd="slow" advClick="0" advTm="7000">
    <p:wheel spokes="2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643570" y="571480"/>
            <a:ext cx="3214678" cy="307183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0033CC"/>
                </a:solidFill>
              </a:rPr>
              <a:t/>
            </a:r>
            <a:br>
              <a:rPr lang="ru-RU" sz="2000" b="1" dirty="0" smtClean="0">
                <a:solidFill>
                  <a:srgbClr val="0033CC"/>
                </a:solidFill>
              </a:rPr>
            </a:br>
            <a:r>
              <a:rPr lang="ru-RU" sz="2000" b="1" dirty="0" smtClean="0">
                <a:solidFill>
                  <a:srgbClr val="0033CC"/>
                </a:solidFill>
              </a:rPr>
              <a:t>Вот </a:t>
            </a:r>
            <a:r>
              <a:rPr lang="ru-RU" sz="2000" b="1" dirty="0" smtClean="0">
                <a:solidFill>
                  <a:srgbClr val="0033CC"/>
                </a:solidFill>
              </a:rPr>
              <a:t>спортсмены на коньках</a:t>
            </a:r>
            <a:br>
              <a:rPr lang="ru-RU" sz="2000" b="1" dirty="0" smtClean="0">
                <a:solidFill>
                  <a:srgbClr val="0033CC"/>
                </a:solidFill>
              </a:rPr>
            </a:br>
            <a:r>
              <a:rPr lang="ru-RU" sz="2000" b="1" dirty="0" smtClean="0">
                <a:solidFill>
                  <a:srgbClr val="0033CC"/>
                </a:solidFill>
              </a:rPr>
              <a:t>Упражняются в прыжках.</a:t>
            </a:r>
            <a:br>
              <a:rPr lang="ru-RU" sz="2000" b="1" dirty="0" smtClean="0">
                <a:solidFill>
                  <a:srgbClr val="0033CC"/>
                </a:solidFill>
              </a:rPr>
            </a:br>
            <a:r>
              <a:rPr lang="ru-RU" sz="2000" b="1" dirty="0" smtClean="0">
                <a:solidFill>
                  <a:srgbClr val="0033CC"/>
                </a:solidFill>
              </a:rPr>
              <a:t>И сверкает лед искристо.</a:t>
            </a:r>
            <a:br>
              <a:rPr lang="ru-RU" sz="2000" b="1" dirty="0" smtClean="0">
                <a:solidFill>
                  <a:srgbClr val="0033CC"/>
                </a:solidFill>
              </a:rPr>
            </a:br>
            <a:r>
              <a:rPr lang="ru-RU" sz="2000" b="1" dirty="0" smtClean="0">
                <a:solidFill>
                  <a:srgbClr val="0033CC"/>
                </a:solidFill>
              </a:rPr>
              <a:t>Те спортсмены – фигуристы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endParaRPr lang="ru-RU" sz="2000" dirty="0">
              <a:solidFill>
                <a:srgbClr val="0033CC"/>
              </a:solidFill>
            </a:endParaRPr>
          </a:p>
        </p:txBody>
      </p:sp>
      <p:pic>
        <p:nvPicPr>
          <p:cNvPr id="5" name="Содержимое 4" descr="Рисунок18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571472" y="785794"/>
            <a:ext cx="5286412" cy="47394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33CC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 advClick="0" advTm="7000">
    <p:wheel spokes="2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Рисунок19.jpg"/>
          <p:cNvPicPr>
            <a:picLocks noGrp="1" noChangeAspect="1"/>
          </p:cNvPicPr>
          <p:nvPr>
            <p:ph idx="1"/>
          </p:nvPr>
        </p:nvPicPr>
        <p:blipFill>
          <a:blip r:embed="rId2"/>
          <a:srcRect t="30909" r="12630"/>
          <a:stretch>
            <a:fillRect/>
          </a:stretch>
        </p:blipFill>
        <p:spPr>
          <a:xfrm>
            <a:off x="928662" y="428604"/>
            <a:ext cx="5143536" cy="27146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33CC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071538" y="3214686"/>
            <a:ext cx="5000660" cy="3251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Мы олимпийцами пока не стали,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У нас свои награды впереди!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Спортивные награды и медали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Хотим стране любимой принести!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Ну, а пока еще не стали взрослыми,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Мы спорту клятву верности дадим,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Мы станем и сильнее, и выносливей,</a:t>
            </a:r>
          </a:p>
          <a:p>
            <a:pPr marL="0" marR="0" lvl="0" indent="0" algn="ctr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Мы вместе все болезни победим.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j-lt"/>
              </a:rPr>
              <a:t> </a:t>
            </a:r>
          </a:p>
        </p:txBody>
      </p:sp>
    </p:spTree>
  </p:cSld>
  <p:clrMapOvr>
    <a:masterClrMapping/>
  </p:clrMapOvr>
  <p:transition spd="slow" advClick="0" advTm="7000"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714356"/>
            <a:ext cx="7862546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«Олимпийская зарядка»</a:t>
            </a:r>
            <a:endParaRPr lang="ru-RU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pic>
        <p:nvPicPr>
          <p:cNvPr id="4" name="Наташа Королев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76456" y="18864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Click="0" advTm="700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Рисунок1.jpg"/>
          <p:cNvPicPr>
            <a:picLocks noGrp="1" noChangeAspect="1"/>
          </p:cNvPicPr>
          <p:nvPr>
            <p:ph idx="1"/>
          </p:nvPr>
        </p:nvPicPr>
        <p:blipFill>
          <a:blip r:embed="rId2"/>
          <a:srcRect l="10448"/>
          <a:stretch>
            <a:fillRect/>
          </a:stretch>
        </p:blipFill>
        <p:spPr>
          <a:xfrm>
            <a:off x="500033" y="1000108"/>
            <a:ext cx="4536219" cy="39290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33CC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072066" y="1357298"/>
            <a:ext cx="3817905" cy="188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j-lt"/>
                <a:ea typeface="Times New Roman" pitchFamily="18" charset="0"/>
              </a:rPr>
              <a:t>Пять колец на флаге белом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j-lt"/>
                <a:ea typeface="Times New Roman" pitchFamily="18" charset="0"/>
              </a:rPr>
              <a:t>Меж собой переплелись,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j-lt"/>
                <a:ea typeface="Times New Roman" pitchFamily="18" charset="0"/>
              </a:rPr>
              <a:t>Будто все спортсмены мира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j-lt"/>
                <a:ea typeface="Times New Roman" pitchFamily="18" charset="0"/>
              </a:rPr>
              <a:t>Крепко за руки взялись.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+mj-lt"/>
            </a:endParaRPr>
          </a:p>
        </p:txBody>
      </p:sp>
    </p:spTree>
  </p:cSld>
  <p:clrMapOvr>
    <a:masterClrMapping/>
  </p:clrMapOvr>
  <p:transition spd="slow" advClick="0" advTm="7000"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72066" y="1571612"/>
            <a:ext cx="3643338" cy="1511288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ru-RU" sz="2000" dirty="0" smtClean="0">
                <a:solidFill>
                  <a:srgbClr val="0033CC"/>
                </a:solidFill>
              </a:rPr>
              <a:t/>
            </a:r>
            <a:br>
              <a:rPr lang="ru-RU" sz="2000" dirty="0" smtClean="0">
                <a:solidFill>
                  <a:srgbClr val="0033CC"/>
                </a:solidFill>
              </a:rPr>
            </a:br>
            <a:r>
              <a:rPr lang="ru-RU" sz="2000" dirty="0" smtClean="0">
                <a:solidFill>
                  <a:srgbClr val="0033CC"/>
                </a:solidFill>
              </a:rPr>
              <a:t/>
            </a:r>
            <a:br>
              <a:rPr lang="ru-RU" sz="2000" dirty="0" smtClean="0">
                <a:solidFill>
                  <a:srgbClr val="0033CC"/>
                </a:solidFill>
              </a:rPr>
            </a:br>
            <a:r>
              <a:rPr lang="ru-RU" sz="2000" b="1" dirty="0" smtClean="0">
                <a:solidFill>
                  <a:srgbClr val="0033CC"/>
                </a:solidFill>
              </a:rPr>
              <a:t>Путешествовать </a:t>
            </a:r>
            <a:r>
              <a:rPr lang="ru-RU" sz="2000" b="1" dirty="0" smtClean="0">
                <a:solidFill>
                  <a:srgbClr val="0033CC"/>
                </a:solidFill>
              </a:rPr>
              <a:t>пойдем </a:t>
            </a:r>
            <a:br>
              <a:rPr lang="ru-RU" sz="2000" b="1" dirty="0" smtClean="0">
                <a:solidFill>
                  <a:srgbClr val="0033CC"/>
                </a:solidFill>
              </a:rPr>
            </a:br>
            <a:r>
              <a:rPr lang="ru-RU" sz="2000" b="1" dirty="0" smtClean="0">
                <a:solidFill>
                  <a:srgbClr val="0033CC"/>
                </a:solidFill>
              </a:rPr>
              <a:t>Мы по всей планете,</a:t>
            </a:r>
            <a:br>
              <a:rPr lang="ru-RU" sz="2000" b="1" dirty="0" smtClean="0">
                <a:solidFill>
                  <a:srgbClr val="0033CC"/>
                </a:solidFill>
              </a:rPr>
            </a:br>
            <a:r>
              <a:rPr lang="ru-RU" sz="2000" b="1" dirty="0" smtClean="0">
                <a:solidFill>
                  <a:srgbClr val="0033CC"/>
                </a:solidFill>
              </a:rPr>
              <a:t>Континенты обойдем </a:t>
            </a:r>
            <a:br>
              <a:rPr lang="ru-RU" sz="2000" b="1" dirty="0" smtClean="0">
                <a:solidFill>
                  <a:srgbClr val="0033CC"/>
                </a:solidFill>
              </a:rPr>
            </a:br>
            <a:r>
              <a:rPr lang="ru-RU" sz="2000" b="1" dirty="0" smtClean="0">
                <a:solidFill>
                  <a:srgbClr val="0033CC"/>
                </a:solidFill>
              </a:rPr>
              <a:t>И спортсменов </a:t>
            </a:r>
            <a:r>
              <a:rPr lang="ru-RU" sz="2000" b="1" dirty="0" smtClean="0">
                <a:solidFill>
                  <a:srgbClr val="0033CC"/>
                </a:solidFill>
              </a:rPr>
              <a:t>встретим</a:t>
            </a:r>
            <a:r>
              <a:rPr lang="ru-RU" sz="2000" b="1" dirty="0" smtClean="0">
                <a:solidFill>
                  <a:srgbClr val="0033CC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Рисунок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603719"/>
            <a:ext cx="3286148" cy="58420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33CC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 advClick="0" advTm="7000"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48" y="500042"/>
            <a:ext cx="5445494" cy="40719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33CC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785918" y="4643446"/>
            <a:ext cx="3571900" cy="1883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Вот идут гимнасты,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По прямой дороге,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Как легко красиво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Поднимают ноги.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+mj-lt"/>
            </a:endParaRPr>
          </a:p>
        </p:txBody>
      </p:sp>
    </p:spTree>
  </p:cSld>
  <p:clrMapOvr>
    <a:masterClrMapping/>
  </p:clrMapOvr>
  <p:transition spd="slow" advClick="0" advTm="7000"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7" y="500041"/>
            <a:ext cx="5143537" cy="41246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33CC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857356" y="4572008"/>
            <a:ext cx="2428860" cy="188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Руки вверх мы поднимаем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На носочках все шагаем.       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+mj-lt"/>
            </a:endParaRPr>
          </a:p>
        </p:txBody>
      </p:sp>
    </p:spTree>
  </p:cSld>
  <p:clrMapOvr>
    <a:masterClrMapping/>
  </p:clrMapOvr>
  <p:transition spd="slow" advClick="0" advTm="7000"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57752" y="428604"/>
            <a:ext cx="4000528" cy="1714504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ru-RU" sz="2000" b="1" dirty="0" smtClean="0">
                <a:solidFill>
                  <a:srgbClr val="0033CC"/>
                </a:solidFill>
              </a:rPr>
              <a:t>Спортивная ходьба у нас,</a:t>
            </a:r>
            <a:br>
              <a:rPr lang="ru-RU" sz="2000" b="1" dirty="0" smtClean="0">
                <a:solidFill>
                  <a:srgbClr val="0033CC"/>
                </a:solidFill>
              </a:rPr>
            </a:br>
            <a:r>
              <a:rPr lang="ru-RU" sz="2000" b="1" dirty="0" smtClean="0">
                <a:solidFill>
                  <a:srgbClr val="0033CC"/>
                </a:solidFill>
              </a:rPr>
              <a:t>Идем, стараемся сейчас,</a:t>
            </a:r>
            <a:br>
              <a:rPr lang="ru-RU" sz="2000" b="1" dirty="0" smtClean="0">
                <a:solidFill>
                  <a:srgbClr val="0033CC"/>
                </a:solidFill>
              </a:rPr>
            </a:br>
            <a:r>
              <a:rPr lang="ru-RU" sz="2000" b="1" dirty="0" smtClean="0">
                <a:solidFill>
                  <a:srgbClr val="0033CC"/>
                </a:solidFill>
              </a:rPr>
              <a:t>Шагаем с пятки на носок, </a:t>
            </a:r>
            <a:br>
              <a:rPr lang="ru-RU" sz="2000" b="1" dirty="0" smtClean="0">
                <a:solidFill>
                  <a:srgbClr val="0033CC"/>
                </a:solidFill>
              </a:rPr>
            </a:br>
            <a:r>
              <a:rPr lang="ru-RU" sz="2000" b="1" dirty="0" smtClean="0">
                <a:solidFill>
                  <a:srgbClr val="0033CC"/>
                </a:solidFill>
              </a:rPr>
              <a:t>Колени выпрямляй дружок.</a:t>
            </a:r>
            <a:br>
              <a:rPr lang="ru-RU" sz="2000" b="1" dirty="0" smtClean="0">
                <a:solidFill>
                  <a:srgbClr val="0033CC"/>
                </a:solidFill>
              </a:rPr>
            </a:br>
            <a:endParaRPr lang="ru-RU" sz="2000" b="1" dirty="0">
              <a:solidFill>
                <a:srgbClr val="0033CC"/>
              </a:solidFill>
            </a:endParaRPr>
          </a:p>
        </p:txBody>
      </p:sp>
      <p:pic>
        <p:nvPicPr>
          <p:cNvPr id="5" name="Содержимое 4" descr="Рисунок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075704"/>
            <a:ext cx="5357850" cy="42259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33CC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 advClick="0" advTm="7000"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500042"/>
            <a:ext cx="6294164" cy="42148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33CC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85918" y="5072074"/>
            <a:ext cx="3357586" cy="95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Мы на лыжи все встаем,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Друг за другом идем.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+mj-lt"/>
            </a:endParaRPr>
          </a:p>
        </p:txBody>
      </p:sp>
    </p:spTree>
  </p:cSld>
  <p:clrMapOvr>
    <a:masterClrMapping/>
  </p:clrMapOvr>
  <p:transition spd="slow" advClick="0" advTm="7000">
    <p:wheel spokes="2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ЧИ 2014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СОЧИ 2014</Template>
  <TotalTime>255</TotalTime>
  <Words>229</Words>
  <Application>Microsoft Office PowerPoint</Application>
  <PresentationFormat>Экран (4:3)</PresentationFormat>
  <Paragraphs>50</Paragraphs>
  <Slides>22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СОЧИ 2014</vt:lpstr>
      <vt:lpstr>  МБДОУ города Кургана «Детский сад общеразвивающего вида №109 «Журавушка» Конкурс медиапрезентаций  «Наша дошкольная жизнь» </vt:lpstr>
      <vt:lpstr> Менщикова Татьяна Николаевна    воспитатель ФИЗО Высшая квалификационная категория </vt:lpstr>
      <vt:lpstr>Слайд 3</vt:lpstr>
      <vt:lpstr>Слайд 4</vt:lpstr>
      <vt:lpstr>  Путешествовать пойдем  Мы по всей планете, Континенты обойдем  И спортсменов встретим. </vt:lpstr>
      <vt:lpstr>Слайд 6</vt:lpstr>
      <vt:lpstr>Слайд 7</vt:lpstr>
      <vt:lpstr>Спортивная ходьба у нас, Идем, стараемся сейчас, Шагаем с пятки на носок,  Колени выпрямляй дружок. </vt:lpstr>
      <vt:lpstr>Слайд 9</vt:lpstr>
      <vt:lpstr>Бег спортивный – это кросс,  На него огромный спрос! Нам теперь пора бежать,  Друг от друга не отстать.</vt:lpstr>
      <vt:lpstr>Слайд 11</vt:lpstr>
      <vt:lpstr>  Без лыжни съезжаем с гор,  Обожаем слалом. Мы флажки все обогнем, И счастливей станем.     </vt:lpstr>
      <vt:lpstr>Чтобы сильным стать и смелым,                                                                                                 Чтоб победы одержать.                                                                                                       Надо делать нам зарядку,                                                                                                      Олимпийскую зарядку,                                                                                                           И спортсменами всем стать.</vt:lpstr>
      <vt:lpstr>Слайд 14</vt:lpstr>
      <vt:lpstr> В честной драке я не струшу, Защищу двоих сестер. Бью на тренировке грушу, Потому что я боксер. </vt:lpstr>
      <vt:lpstr>Слайд 16</vt:lpstr>
      <vt:lpstr>Слайд 17</vt:lpstr>
      <vt:lpstr> А теперь поедем, на велосипеде. Вот педали я кручу, И вперёд стрелой лечу. Крутить педали нелегко, Если ехать далеко. </vt:lpstr>
      <vt:lpstr>Посмотрите, мы пловцы Молодцы и удальцы.  Мы владеем стилем брасс, Побеждаем всех сейчас. </vt:lpstr>
      <vt:lpstr>Слайд 20</vt:lpstr>
      <vt:lpstr> Вот спортсмены на коньках Упражняются в прыжках. И сверкает лед искристо. Те спортсмены – фигуристы. 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Кристина</dc:creator>
  <cp:lastModifiedBy>Admin</cp:lastModifiedBy>
  <cp:revision>22</cp:revision>
  <dcterms:created xsi:type="dcterms:W3CDTF">2013-09-26T13:08:19Z</dcterms:created>
  <dcterms:modified xsi:type="dcterms:W3CDTF">2013-11-15T11:51:28Z</dcterms:modified>
</cp:coreProperties>
</file>