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571744"/>
            <a:ext cx="6286544" cy="228601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РАБОТА С ОФТАЛЬМОТРЕНАЖЕРАМИ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/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428604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III</a:t>
            </a:r>
            <a:r>
              <a:rPr lang="ru-RU" sz="3200" b="1" dirty="0" smtClean="0">
                <a:solidFill>
                  <a:srgbClr val="C00000"/>
                </a:solidFill>
              </a:rPr>
              <a:t>.Заключительный этап: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дети самостоятельно, без указки работают на </a:t>
            </a:r>
            <a:r>
              <a:rPr lang="ru-RU" sz="2400" dirty="0" err="1" smtClean="0">
                <a:solidFill>
                  <a:schemeClr val="bg1"/>
                </a:solidFill>
              </a:rPr>
              <a:t>офтальмотренажере</a:t>
            </a:r>
            <a:r>
              <a:rPr lang="ru-RU" sz="2400" dirty="0" smtClean="0">
                <a:solidFill>
                  <a:schemeClr val="bg1"/>
                </a:solidFill>
              </a:rPr>
              <a:t>, прослеживая глазами и обязательно называя пространственные направления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N986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14546" y="2571744"/>
            <a:ext cx="4786346" cy="39160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428604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Работа с </a:t>
            </a:r>
            <a:r>
              <a:rPr lang="ru-RU" sz="2400" b="1" dirty="0" err="1" smtClean="0">
                <a:solidFill>
                  <a:srgbClr val="C00000"/>
                </a:solidFill>
              </a:rPr>
              <a:t>офтальмотренажерами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расположенными на стенах групповой комнаты.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N06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785926"/>
            <a:ext cx="4142596" cy="4034528"/>
          </a:xfrm>
          <a:prstGeom prst="rect">
            <a:avLst/>
          </a:prstGeom>
        </p:spPr>
      </p:pic>
      <p:pic>
        <p:nvPicPr>
          <p:cNvPr id="7" name="Рисунок 6" descr="2515ececab49dc67af49a8cf3a18cd84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857364"/>
            <a:ext cx="4587340" cy="4429156"/>
          </a:xfrm>
          <a:prstGeom prst="rect">
            <a:avLst/>
          </a:prstGeo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857364"/>
            <a:ext cx="53413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50004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Разрабатывая большие </a:t>
            </a:r>
            <a:r>
              <a:rPr lang="ru-RU" sz="2400" dirty="0" err="1" smtClean="0">
                <a:solidFill>
                  <a:srgbClr val="C00000"/>
                </a:solidFill>
              </a:rPr>
              <a:t>офтальмотренажеры</a:t>
            </a:r>
            <a:r>
              <a:rPr lang="ru-RU" sz="2400" dirty="0" smtClean="0">
                <a:solidFill>
                  <a:srgbClr val="C00000"/>
                </a:solidFill>
              </a:rPr>
              <a:t> для детей, нужно внести в них игровой и познавательный сюжет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N06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2357430"/>
            <a:ext cx="5461037" cy="3071834"/>
          </a:xfrm>
          <a:prstGeom prst="rect">
            <a:avLst/>
          </a:prstGeom>
        </p:spPr>
      </p:pic>
      <p:pic>
        <p:nvPicPr>
          <p:cNvPr id="7" name="Рисунок 6" descr="DSCN06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2426055" y="2431673"/>
            <a:ext cx="4432349" cy="3283732"/>
          </a:xfrm>
          <a:prstGeom prst="rect">
            <a:avLst/>
          </a:prstGeom>
        </p:spPr>
      </p:pic>
      <p:pic>
        <p:nvPicPr>
          <p:cNvPr id="8" name="Рисунок 7" descr="a0da301beda1be88d9cc3368700b760e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928802"/>
            <a:ext cx="4949020" cy="3286148"/>
          </a:xfrm>
          <a:prstGeom prst="rect">
            <a:avLst/>
          </a:prstGeom>
        </p:spPr>
      </p:pic>
      <p:pic>
        <p:nvPicPr>
          <p:cNvPr id="9" name="Рисунок 8" descr="4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571868" y="1785926"/>
            <a:ext cx="3468313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35716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Игровое упражнение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«Весенние мотыльки»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SCN06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28" y="1428736"/>
            <a:ext cx="6230981" cy="3504927"/>
          </a:xfrm>
          <a:prstGeom prst="rect">
            <a:avLst/>
          </a:prstGeom>
        </p:spPr>
      </p:pic>
      <p:pic>
        <p:nvPicPr>
          <p:cNvPr id="7" name="Рисунок 6" descr="DSCN06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57290" y="1857364"/>
            <a:ext cx="635004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357166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Игровое упражнение «Цветные дорожки»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SCN06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1604" y="1857364"/>
            <a:ext cx="6731049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357167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Игровое упражнение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SCN06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643050"/>
            <a:ext cx="6501980" cy="3786214"/>
          </a:xfrm>
          <a:prstGeom prst="rect">
            <a:avLst/>
          </a:prstGeom>
        </p:spPr>
      </p:pic>
      <p:pic>
        <p:nvPicPr>
          <p:cNvPr id="7" name="Рисунок 6" descr="3098523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857364"/>
            <a:ext cx="47625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2071678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Профилактика зрительных нарушений - актуальная тема</a:t>
            </a:r>
            <a:r>
              <a:rPr lang="ru-RU" sz="2800" i="1" dirty="0" smtClean="0">
                <a:solidFill>
                  <a:schemeClr val="bg1"/>
                </a:solidFill>
              </a:rPr>
              <a:t>. Болезни глаз у детей - не только медицинская, но и социально-психологическая проблема, потому что около 90% информации ребенок получает через органы зрения.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3274" y="114298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Зрительная гимнастика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6174">
            <a:off x="1377064" y="3706002"/>
            <a:ext cx="2421245" cy="2608294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0257">
            <a:off x="5739311" y="3522358"/>
            <a:ext cx="2195371" cy="2844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2000240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Комплексы зрительной гимнастики основаны на авторских методиках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Э.С. Аветисова, Г.Г. </a:t>
            </a:r>
            <a:r>
              <a:rPr lang="ru-RU" sz="2400" dirty="0" err="1" smtClean="0">
                <a:solidFill>
                  <a:schemeClr val="bg1"/>
                </a:solidFill>
              </a:rPr>
              <a:t>Демирчогляна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В.Ф. Базарного и др.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71604" y="1928802"/>
            <a:ext cx="70723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улучшения </a:t>
            </a:r>
            <a:r>
              <a:rPr lang="ru-RU" sz="2400" dirty="0" smtClean="0">
                <a:solidFill>
                  <a:schemeClr val="bg1"/>
                </a:solidFill>
              </a:rPr>
              <a:t>циркуляции крови и    внутриглазной жидкости глаз;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для укрепления мышц глаз;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для улучшения аккомодации (это способность глаза человека к хорошему качеству зрения на разных расстояниях);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для быстрого снятия зрительного утомления.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64291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Зрительная гимнастика используется: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542926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Гимнастику для глаз необходимо проводить регулярно 2-3 раза в день по 3-5 минут.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 для снятия зрительного напряжения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643182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конце указки прикрепляем яркий предмет ( бабочка, лошадка, самолетик и т.д.) и предлагаем вмести с ним отправиться в путешествие.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a7c4f334583ab961ef0f2d9133dcb7ba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500306"/>
            <a:ext cx="2932515" cy="3910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1857364"/>
            <a:ext cx="35004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     </a:t>
            </a:r>
            <a:r>
              <a:rPr lang="ru-RU" sz="2800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Игровые упражнения: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 Где зажегся огонек?» -- ориентировка в пространстве.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 Волнистая дорожка» -- прослеживание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 Пила», « Травка» и др.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642918"/>
            <a:ext cx="4509889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лазерного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фонарика.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207167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0042"/>
            <a:ext cx="493154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офтальмотренажерами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2515ececab49dc67af49a8cf3a18cd84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071678"/>
            <a:ext cx="441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428604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обучения детей работе на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офтальмотренажерах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14311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. Подготовительный этап: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857752" y="2285992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предлагаем детям следить глазами за указкой.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DSCN986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57422" y="2928934"/>
            <a:ext cx="4143404" cy="36380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428604"/>
            <a:ext cx="65008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</a:rPr>
              <a:t>.Основной этап: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ребенок ведет указкой по </a:t>
            </a:r>
            <a:r>
              <a:rPr lang="ru-RU" sz="2400" dirty="0" err="1" smtClean="0">
                <a:solidFill>
                  <a:schemeClr val="bg1"/>
                </a:solidFill>
              </a:rPr>
              <a:t>офтальмотренажеру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Педагог следит за точностью выполнения упражнения, помогает правильно проговаривать направления движений и их изменения на тренажере.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N98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71736" y="3071810"/>
            <a:ext cx="4357718" cy="3525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265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РАБОТА С ОФТАЛЬМОТРЕНАЖЕРАМИ В ДЕТСКОМ САДУ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aaa</cp:lastModifiedBy>
  <cp:revision>37</cp:revision>
  <dcterms:created xsi:type="dcterms:W3CDTF">2012-05-18T13:41:25Z</dcterms:created>
  <dcterms:modified xsi:type="dcterms:W3CDTF">2015-04-03T16:31:30Z</dcterms:modified>
</cp:coreProperties>
</file>