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58" r:id="rId4"/>
    <p:sldId id="262" r:id="rId5"/>
    <p:sldId id="263" r:id="rId6"/>
    <p:sldId id="269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415" autoAdjust="0"/>
  </p:normalViewPr>
  <p:slideViewPr>
    <p:cSldViewPr>
      <p:cViewPr varScale="1">
        <p:scale>
          <a:sx n="86" d="100"/>
          <a:sy n="86" d="100"/>
        </p:scale>
        <p:origin x="-6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06B81-CAB1-4C66-BFFA-E37CE2FF23DC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AF32D-05A0-493D-8104-E313CEDBEB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06B81-CAB1-4C66-BFFA-E37CE2FF23DC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AF32D-05A0-493D-8104-E313CEDBE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06B81-CAB1-4C66-BFFA-E37CE2FF23DC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AF32D-05A0-493D-8104-E313CEDBE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06B81-CAB1-4C66-BFFA-E37CE2FF23DC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AF32D-05A0-493D-8104-E313CEDBE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06B81-CAB1-4C66-BFFA-E37CE2FF23DC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AF32D-05A0-493D-8104-E313CEDBEB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06B81-CAB1-4C66-BFFA-E37CE2FF23DC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AF32D-05A0-493D-8104-E313CEDBE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06B81-CAB1-4C66-BFFA-E37CE2FF23DC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AF32D-05A0-493D-8104-E313CEDBEB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06B81-CAB1-4C66-BFFA-E37CE2FF23DC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AF32D-05A0-493D-8104-E313CEDBE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06B81-CAB1-4C66-BFFA-E37CE2FF23DC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AF32D-05A0-493D-8104-E313CEDBE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06B81-CAB1-4C66-BFFA-E37CE2FF23DC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AF32D-05A0-493D-8104-E313CEDBE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8706B81-CAB1-4C66-BFFA-E37CE2FF23DC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3BAF32D-05A0-493D-8104-E313CEDBE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8706B81-CAB1-4C66-BFFA-E37CE2FF23DC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3BAF32D-05A0-493D-8104-E313CEDBE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2571767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Десятое 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октябрЯ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Классная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работа.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            ?  </a:t>
            </a:r>
            <a:endParaRPr lang="ru-RU" b="1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sz="7200" b="1" dirty="0" smtClean="0"/>
              <a:t>     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7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СТЁР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501122" cy="5429288"/>
          </a:xfrm>
        </p:spPr>
        <p:txBody>
          <a:bodyPr>
            <a:normAutofit fontScale="85000" lnSpcReduction="10000"/>
          </a:bodyPr>
          <a:lstStyle/>
          <a:p>
            <a:pPr marL="892175" indent="-892175">
              <a:buNone/>
            </a:pPr>
            <a:r>
              <a:rPr lang="ru-RU" sz="4800" b="1" dirty="0" smtClean="0"/>
              <a:t>    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– это  горящие дрова, сучья, хворост,    сложенные в кучу.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</a:p>
          <a:p>
            <a:pPr>
              <a:buNone/>
            </a:pPr>
            <a:r>
              <a:rPr lang="ru-RU" sz="3500" b="1" dirty="0" smtClean="0"/>
              <a:t>                                </a:t>
            </a:r>
          </a:p>
          <a:p>
            <a:pPr>
              <a:buNone/>
            </a:pPr>
            <a:r>
              <a:rPr lang="ru-RU" sz="3500" b="1" dirty="0" smtClean="0"/>
              <a:t>                                </a:t>
            </a:r>
          </a:p>
          <a:p>
            <a:pPr>
              <a:buNone/>
            </a:pPr>
            <a:r>
              <a:rPr lang="ru-RU" sz="3500" b="1" dirty="0" smtClean="0"/>
              <a:t>                                </a:t>
            </a:r>
          </a:p>
          <a:p>
            <a:pPr>
              <a:buNone/>
            </a:pPr>
            <a:r>
              <a:rPr lang="ru-RU" sz="3500" b="1" dirty="0" smtClean="0"/>
              <a:t>                          </a:t>
            </a:r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стёр –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стерок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 к</a:t>
            </a:r>
            <a:r>
              <a:rPr lang="ru-RU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стрище, к</a:t>
            </a:r>
            <a:r>
              <a:rPr lang="ru-RU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стровой.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Дуга 28"/>
          <p:cNvSpPr/>
          <p:nvPr/>
        </p:nvSpPr>
        <p:spPr>
          <a:xfrm>
            <a:off x="2500298" y="5643578"/>
            <a:ext cx="1143008" cy="785818"/>
          </a:xfrm>
          <a:prstGeom prst="arc">
            <a:avLst>
              <a:gd name="adj1" fmla="val 10352674"/>
              <a:gd name="adj2" fmla="val 40018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уга 29"/>
          <p:cNvSpPr/>
          <p:nvPr/>
        </p:nvSpPr>
        <p:spPr>
          <a:xfrm>
            <a:off x="4500562" y="5643578"/>
            <a:ext cx="928694" cy="928694"/>
          </a:xfrm>
          <a:prstGeom prst="arc">
            <a:avLst>
              <a:gd name="adj1" fmla="val 10889799"/>
              <a:gd name="adj2" fmla="val 2126990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уга 30"/>
          <p:cNvSpPr/>
          <p:nvPr/>
        </p:nvSpPr>
        <p:spPr>
          <a:xfrm>
            <a:off x="6572264" y="5643578"/>
            <a:ext cx="1000132" cy="1000132"/>
          </a:xfrm>
          <a:prstGeom prst="arc">
            <a:avLst>
              <a:gd name="adj1" fmla="val 11151493"/>
              <a:gd name="adj2" fmla="val 2091516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rot="5400000" flipH="1" flipV="1">
            <a:off x="3714744" y="5857892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6200000" flipH="1">
            <a:off x="3893339" y="5822173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 flipH="1" flipV="1">
            <a:off x="5500694" y="5786454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6200000" flipH="1">
            <a:off x="5715008" y="5786454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 flipH="1" flipV="1">
            <a:off x="7608115" y="5822173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16200000" flipH="1">
            <a:off x="7786710" y="5857892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Дуга 58"/>
          <p:cNvSpPr/>
          <p:nvPr/>
        </p:nvSpPr>
        <p:spPr>
          <a:xfrm>
            <a:off x="571472" y="5643578"/>
            <a:ext cx="1285884" cy="928694"/>
          </a:xfrm>
          <a:prstGeom prst="arc">
            <a:avLst>
              <a:gd name="adj1" fmla="val 11287262"/>
              <a:gd name="adj2" fmla="val 7343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428868"/>
            <a:ext cx="607223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358246" cy="1797040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Норвегии проводится ежегодный фестиваль, на котором разжигается самый большой костер в мире.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000240"/>
            <a:ext cx="8572560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543824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Предложение рассыпалось: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600200"/>
            <a:ext cx="7572428" cy="4686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Из, стреляли, с, искры, и, костра, вместе, небо, дымом, улетали, в, осеннее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792961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Простые и сложные предложения.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600200"/>
            <a:ext cx="7715304" cy="4525963"/>
          </a:xfrm>
        </p:spPr>
        <p:txBody>
          <a:bodyPr/>
          <a:lstStyle/>
          <a:p>
            <a:pPr marL="0" indent="534988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Из костра стреляли искры и вместе с дымом улетали в осеннее небо.</a:t>
            </a:r>
          </a:p>
          <a:p>
            <a:pPr marL="0" indent="534988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Из костра стреляли искры, и вместе с дымом они улетали в осеннее небо.</a:t>
            </a:r>
          </a:p>
          <a:p>
            <a:pPr marL="0" indent="534988">
              <a:buNone/>
            </a:pPr>
            <a:endParaRPr lang="ru-RU" sz="4000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7772400" cy="85725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Самопроверка.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14422"/>
            <a:ext cx="7772400" cy="5429288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карточка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7313" indent="-87313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Щенок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обрадовался хозяину, и от радости</a:t>
            </a:r>
          </a:p>
          <a:p>
            <a:pPr marL="87313" indent="-87313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четвероногий друг  весело завилял хвостом.</a:t>
            </a:r>
          </a:p>
          <a:p>
            <a:pPr marL="87313" indent="-87313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87313" indent="-87313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2 карточка.</a:t>
            </a:r>
          </a:p>
          <a:p>
            <a:pPr marL="87313" indent="-87313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Утром дети отправились в зоопарк, они </a:t>
            </a:r>
          </a:p>
          <a:p>
            <a:pPr marL="87313" indent="-87313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хотели посмотреть на зверей и отдохнуть.</a:t>
            </a:r>
          </a:p>
          <a:p>
            <a:pPr marL="87313" indent="-87313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</a:p>
          <a:p>
            <a:pPr marL="87313" indent="-87313">
              <a:buNone/>
            </a:pPr>
            <a:r>
              <a:rPr lang="ru-RU" i="1" dirty="0" smtClean="0"/>
              <a:t>                         ,                                      </a:t>
            </a:r>
            <a:r>
              <a:rPr lang="ru-RU" dirty="0" smtClean="0"/>
              <a:t>И</a:t>
            </a:r>
            <a:r>
              <a:rPr lang="ru-RU" i="1" dirty="0" smtClean="0"/>
              <a:t>             .</a:t>
            </a:r>
            <a:endParaRPr lang="ru-RU" dirty="0" smtClean="0"/>
          </a:p>
          <a:p>
            <a:pPr marL="87313" indent="-87313">
              <a:buNone/>
            </a:pP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714612" y="2285992"/>
            <a:ext cx="19288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714612" y="2357430"/>
            <a:ext cx="19288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428728" y="2285992"/>
            <a:ext cx="10715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500430" y="2857496"/>
            <a:ext cx="642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500694" y="2857496"/>
            <a:ext cx="12858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500694" y="2928934"/>
            <a:ext cx="12858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571736" y="4429132"/>
            <a:ext cx="7858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3571868" y="4429132"/>
            <a:ext cx="20717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3571868" y="4500570"/>
            <a:ext cx="20717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7572396" y="4429132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000100" y="5000636"/>
            <a:ext cx="1214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1000100" y="5072074"/>
            <a:ext cx="1214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6357950" y="5000636"/>
            <a:ext cx="19288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6357950" y="5072074"/>
            <a:ext cx="19288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1142976" y="6000768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1928794" y="5857892"/>
            <a:ext cx="7143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1928794" y="6000768"/>
            <a:ext cx="7143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3214678" y="6000768"/>
            <a:ext cx="642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4143372" y="5857892"/>
            <a:ext cx="7143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4143372" y="6000768"/>
            <a:ext cx="7143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2357422" y="5000636"/>
            <a:ext cx="2000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2357422" y="5072074"/>
            <a:ext cx="2000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>
            <a:off x="5072066" y="5857892"/>
            <a:ext cx="642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>
            <a:off x="5072066" y="6000768"/>
            <a:ext cx="7143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>
            <a:off x="6357950" y="5857892"/>
            <a:ext cx="642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6357950" y="6000768"/>
            <a:ext cx="642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ИТОГ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УРОКА: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600200"/>
            <a:ext cx="7758138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sz="4000" b="1" dirty="0" smtClean="0"/>
          </a:p>
          <a:p>
            <a:pPr algn="ctr">
              <a:buNone/>
            </a:pP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Составить рассказ об осени 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(4-5 предложений).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7943880" cy="106929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Оцените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свою работу на уроке: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786842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  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</a:t>
            </a:r>
            <a:r>
              <a:rPr lang="ru-RU" b="1" dirty="0" smtClean="0"/>
              <a:t>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было сложно, задания не выполнил.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1884363" indent="-1884363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задания выполнил с помощью…          </a:t>
            </a:r>
          </a:p>
          <a:p>
            <a:pPr marL="1884363" indent="-1884363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pPr marL="1884363" indent="-1884363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самостоятельно выполнил задания.</a:t>
            </a:r>
          </a:p>
          <a:p>
            <a:pPr marL="1884363" indent="-1884363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1884363" indent="-1884363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- могу сам объяснить тему урока.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785786" y="1500174"/>
            <a:ext cx="1143008" cy="1143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85786" y="3857628"/>
            <a:ext cx="1143008" cy="10001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85786" y="2714620"/>
            <a:ext cx="1143008" cy="107157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85786" y="4929198"/>
            <a:ext cx="1143008" cy="107157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119</TotalTime>
  <Words>211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Метро</vt:lpstr>
      <vt:lpstr>     Десятое  октябрЯ.             Классная работа.             ?  </vt:lpstr>
      <vt:lpstr>      КОСТЁР</vt:lpstr>
      <vt:lpstr>В Норвегии проводится ежегодный фестиваль, на котором разжигается самый большой костер в мире. </vt:lpstr>
      <vt:lpstr> Предложение рассыпалось:</vt:lpstr>
      <vt:lpstr>  Простые и сложные предложения.</vt:lpstr>
      <vt:lpstr>       Самопроверка.</vt:lpstr>
      <vt:lpstr>         ИТОГ УРОКА:</vt:lpstr>
      <vt:lpstr>   Оцените свою работу на уроке: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Словарная работа «Костер» </dc:title>
  <dc:creator>максим</dc:creator>
  <cp:lastModifiedBy>максим</cp:lastModifiedBy>
  <cp:revision>18</cp:revision>
  <dcterms:created xsi:type="dcterms:W3CDTF">2013-10-01T13:54:48Z</dcterms:created>
  <dcterms:modified xsi:type="dcterms:W3CDTF">2013-11-06T13:34:06Z</dcterms:modified>
</cp:coreProperties>
</file>