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0" r:id="rId6"/>
    <p:sldId id="257" r:id="rId7"/>
    <p:sldId id="258" r:id="rId8"/>
    <p:sldId id="272" r:id="rId9"/>
    <p:sldId id="271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926"/>
            <a:ext cx="3918619" cy="261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76672"/>
            <a:ext cx="4192141" cy="261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3859907" cy="257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849144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3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3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Ремесленник – 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Times New Roman"/>
              </a:rPr>
              <a:t>человек, владеющий ремеслом</a:t>
            </a: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32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90364"/>
            <a:ext cx="792088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Мастер</a:t>
            </a: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</a:rPr>
              <a:t>- специалист достигший высокого искусства в своем </a:t>
            </a: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Calibri"/>
              </a:rPr>
              <a:t>деле.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</a:rPr>
              <a:t> </a:t>
            </a:r>
            <a:endParaRPr lang="ru-RU" sz="3200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Творчество</a:t>
            </a:r>
            <a:r>
              <a:rPr lang="ru-RU" sz="3200" dirty="0">
                <a:solidFill>
                  <a:srgbClr val="7030A0"/>
                </a:solidFill>
                <a:latin typeface="Times New Roman"/>
                <a:ea typeface="Times New Roman"/>
              </a:rPr>
              <a:t> – это создание чего-то нового, ценного, не только для данного человека, но и для других.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/>
                <a:ea typeface="Calibri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3513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Виды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творчества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Художественное творчество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– связано в большей степени с эстетическим освоением действительности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buFont typeface="Wingdings"/>
              <a:buChar char=""/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Научное творчество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– предполагает открытие явлений и их общих закономерностей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buFont typeface="Wingdings"/>
              <a:buChar char=""/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Техническое творчество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– проявляется непосредственно в практическом преобразовании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мира.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2400" dirty="0">
                <a:solidFill>
                  <a:srgbClr val="7030A0"/>
                </a:solidFill>
                <a:latin typeface="Times New Roman"/>
                <a:ea typeface="Times New Roman"/>
              </a:rPr>
              <a:t>Педагогическое творчество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–поиск и воплощение нового в сфере педагогической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деятельности.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34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</a:rPr>
              <a:t>Продолжи фразы (одну на выбор)</a:t>
            </a:r>
          </a:p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На уроке я узнал </a:t>
            </a:r>
            <a:r>
              <a:rPr lang="ru-RU" sz="4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…</a:t>
            </a:r>
          </a:p>
          <a:p>
            <a:pPr algn="just">
              <a:spcAft>
                <a:spcPts val="0"/>
              </a:spcAft>
            </a:pPr>
            <a:endParaRPr lang="ru-RU" sz="40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Я поняла </a:t>
            </a:r>
            <a:r>
              <a:rPr lang="ru-RU" sz="4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…</a:t>
            </a:r>
          </a:p>
          <a:p>
            <a:pPr algn="just">
              <a:spcAft>
                <a:spcPts val="0"/>
              </a:spcAft>
            </a:pPr>
            <a:endParaRPr lang="ru-RU" sz="40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latin typeface="Times New Roman"/>
                <a:ea typeface="Times New Roman"/>
              </a:rPr>
              <a:t>Я хочу …</a:t>
            </a:r>
            <a:endParaRPr lang="ru-RU" sz="40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951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495151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Впишите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таблицу основные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труда человека и животного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В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основе их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 лежит принцип целеполагания.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Планирование – это черта деятельности ….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Всегда выполняет одни и те же действия, необходимые ему в жизни.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Двигают условные и безусловные рефлексы.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Использует природные материалы, умеет создавать различные машины.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Не создаёт чего-то нового, до него никем не виданного.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7. Постоянно видоизменяет то, что создал.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5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7279"/>
            <a:ext cx="8064896" cy="208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62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060848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«ТУРД И ЧЕСТВОТВОР» </a:t>
            </a:r>
            <a:endParaRPr lang="ru-RU" sz="4400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868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</a:rPr>
              <a:t>Труд и творчество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7562"/>
            <a:ext cx="3008941" cy="20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8134"/>
            <a:ext cx="3934768" cy="262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029322" cy="313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16" y="3717032"/>
            <a:ext cx="4953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06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628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     </a:t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План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урока 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1.Мастер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и ремесленник</a:t>
            </a:r>
            <a:b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>2. Что такое </a:t>
            </a: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творчество</a:t>
            </a:r>
            <a:b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Проблемный вопрос: Почему важно связывать между собой труд и творчество?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en-US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09542" cy="29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7665"/>
            <a:ext cx="395304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581683" cy="20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328623" cy="272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5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1418481"/>
            <a:ext cx="806489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черты, свойственны ремесленнику и мастеру</a:t>
            </a:r>
            <a:endParaRPr lang="ru-RU" sz="2400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Работает по шаблону и трафарету.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Вкладывает в свой труд смекалку и творчество.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3.Умеет создавать новые инструменты, которые идеально подходят для решения конкретной задачи.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Выполняет поручения мастера.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Задумывает и проектирует проект труда.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Пользуется известным набором инструментов.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Каждый раз может создавать нечто новое, уникальное, подходить к решению задач творчески.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Воспроизводит идеи мастера.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Не способен находить решения при затруднениях.</a:t>
            </a:r>
            <a:endParaRPr lang="ru-RU" sz="24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При трудностях находит новые варианты и новые пути достижения цели.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83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2149"/>
              </p:ext>
            </p:extLst>
          </p:nvPr>
        </p:nvGraphicFramePr>
        <p:xfrm>
          <a:off x="1331640" y="1700808"/>
          <a:ext cx="6912768" cy="2016224"/>
        </p:xfrm>
        <a:graphic>
          <a:graphicData uri="http://schemas.openxmlformats.org/drawingml/2006/table">
            <a:tbl>
              <a:tblPr firstRow="1" firstCol="1" bandRow="1"/>
              <a:tblGrid>
                <a:gridCol w="3456384"/>
                <a:gridCol w="3456384"/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Ремесленник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1, 4, 6, 8, 9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2, 3, 5, 7, 10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756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299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 и творчество </vt:lpstr>
      <vt:lpstr>                                         План урока  1.Мастер и ремесленник 2. Что такое творчество  Проблемный вопрос: Почему важно связывать между собой труд и творчество?   </vt:lpstr>
      <vt:lpstr>Презентация PowerPoint</vt:lpstr>
      <vt:lpstr>Презентация PowerPoint</vt:lpstr>
      <vt:lpstr>Презентация PowerPoint</vt:lpstr>
      <vt:lpstr>Словарь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и творчество </dc:title>
  <dc:creator>grin</dc:creator>
  <cp:lastModifiedBy>grin</cp:lastModifiedBy>
  <cp:revision>10</cp:revision>
  <dcterms:created xsi:type="dcterms:W3CDTF">2017-03-14T16:47:17Z</dcterms:created>
  <dcterms:modified xsi:type="dcterms:W3CDTF">2017-03-14T18:59:42Z</dcterms:modified>
</cp:coreProperties>
</file>