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9" r:id="rId2"/>
    <p:sldId id="276" r:id="rId3"/>
    <p:sldId id="284" r:id="rId4"/>
    <p:sldId id="277" r:id="rId5"/>
    <p:sldId id="281" r:id="rId6"/>
    <p:sldId id="282" r:id="rId7"/>
    <p:sldId id="283" r:id="rId8"/>
    <p:sldId id="280" r:id="rId9"/>
    <p:sldId id="278" r:id="rId10"/>
    <p:sldId id="286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gif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10/110/181/110181965__r__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587935"/>
            <a:ext cx="762475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90489"/>
            <a:ext cx="3384376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Автор: Щербакова Е.Н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Воспитатель по физическому развитию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37" r="17308" b="77019"/>
          <a:stretch/>
        </p:blipFill>
        <p:spPr bwMode="auto">
          <a:xfrm>
            <a:off x="827585" y="620688"/>
            <a:ext cx="864096" cy="1346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" r="90778" b="78645"/>
          <a:stretch/>
        </p:blipFill>
        <p:spPr bwMode="auto">
          <a:xfrm>
            <a:off x="1763687" y="1052736"/>
            <a:ext cx="648073" cy="7870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36" t="1" r="54808" b="77990"/>
          <a:stretch/>
        </p:blipFill>
        <p:spPr bwMode="auto">
          <a:xfrm>
            <a:off x="2555775" y="1064563"/>
            <a:ext cx="629141" cy="77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64563"/>
            <a:ext cx="712092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8" t="21686" r="60577" b="59217"/>
          <a:stretch/>
        </p:blipFill>
        <p:spPr bwMode="auto">
          <a:xfrm>
            <a:off x="3988405" y="1123583"/>
            <a:ext cx="697442" cy="712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51" r="7532" b="76691"/>
          <a:stretch/>
        </p:blipFill>
        <p:spPr bwMode="auto">
          <a:xfrm>
            <a:off x="4685847" y="1153962"/>
            <a:ext cx="61912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92" r="47115" b="77015"/>
          <a:stretch/>
        </p:blipFill>
        <p:spPr bwMode="auto">
          <a:xfrm>
            <a:off x="5364088" y="1141154"/>
            <a:ext cx="516316" cy="711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5" t="20719" r="81250" b="59209"/>
          <a:stretch/>
        </p:blipFill>
        <p:spPr bwMode="auto">
          <a:xfrm>
            <a:off x="1482699" y="2511137"/>
            <a:ext cx="561975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08" y="2333337"/>
            <a:ext cx="628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20" t="64422" r="37500" b="10327"/>
          <a:stretch/>
        </p:blipFill>
        <p:spPr bwMode="auto">
          <a:xfrm>
            <a:off x="1913872" y="2434937"/>
            <a:ext cx="723900" cy="74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8" r="71794" b="79605"/>
          <a:stretch/>
        </p:blipFill>
        <p:spPr bwMode="auto">
          <a:xfrm>
            <a:off x="971600" y="3356992"/>
            <a:ext cx="720082" cy="816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44" t="21690" r="51121" b="58886"/>
          <a:stretch/>
        </p:blipFill>
        <p:spPr bwMode="auto">
          <a:xfrm>
            <a:off x="1614338" y="3418141"/>
            <a:ext cx="599069" cy="69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5" r="81891" b="78310"/>
          <a:stretch/>
        </p:blipFill>
        <p:spPr bwMode="auto">
          <a:xfrm>
            <a:off x="2982710" y="2511138"/>
            <a:ext cx="514350" cy="666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34" t="22337" r="6571" b="59210"/>
          <a:stretch/>
        </p:blipFill>
        <p:spPr bwMode="auto">
          <a:xfrm>
            <a:off x="3467252" y="2614612"/>
            <a:ext cx="552450" cy="542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405" y="2434937"/>
            <a:ext cx="628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40" t="66365" r="49519" b="11945"/>
          <a:stretch/>
        </p:blipFill>
        <p:spPr bwMode="auto">
          <a:xfrm>
            <a:off x="5169505" y="2614612"/>
            <a:ext cx="781050" cy="638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34" t="22337" r="6571" b="59210"/>
          <a:stretch/>
        </p:blipFill>
        <p:spPr bwMode="auto">
          <a:xfrm>
            <a:off x="4617055" y="2614612"/>
            <a:ext cx="552450" cy="542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0" t="41114" r="29167" b="38167"/>
          <a:stretch/>
        </p:blipFill>
        <p:spPr bwMode="auto">
          <a:xfrm>
            <a:off x="5921719" y="2614612"/>
            <a:ext cx="84772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444" y="2635264"/>
            <a:ext cx="6159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3" t="39495" r="75801" b="38491"/>
          <a:stretch/>
        </p:blipFill>
        <p:spPr bwMode="auto">
          <a:xfrm>
            <a:off x="7409056" y="2674656"/>
            <a:ext cx="609600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323" y="3376135"/>
            <a:ext cx="5175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8" t="21686" r="60577" b="59217"/>
          <a:stretch/>
        </p:blipFill>
        <p:spPr bwMode="auto">
          <a:xfrm>
            <a:off x="2685848" y="3399622"/>
            <a:ext cx="697442" cy="712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" name="Рисунок 28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8" t="21686" r="60577" b="59217"/>
          <a:stretch/>
        </p:blipFill>
        <p:spPr bwMode="auto">
          <a:xfrm>
            <a:off x="3290963" y="3452392"/>
            <a:ext cx="697442" cy="712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" name="Рисунок 29" descr="http://skateboardingbattleaxe.com/images/5594672409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9" t="40790" r="4808" b="38168"/>
          <a:stretch/>
        </p:blipFill>
        <p:spPr bwMode="auto">
          <a:xfrm>
            <a:off x="3874105" y="3570508"/>
            <a:ext cx="857250" cy="61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657" y="3557013"/>
            <a:ext cx="60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63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5.s.qip.ru/dlsBszx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72808" cy="16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066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3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2слайд</a:t>
            </a:r>
          </a:p>
          <a:p>
            <a:r>
              <a:rPr lang="ru-RU" sz="1200" dirty="0" smtClean="0">
                <a:latin typeface="Times New Roman"/>
              </a:rPr>
              <a:t>Покажите </a:t>
            </a:r>
            <a:r>
              <a:rPr lang="ru-RU" sz="1200" dirty="0" smtClean="0">
                <a:latin typeface="Times New Roman"/>
              </a:rPr>
              <a:t>вещи, </a:t>
            </a:r>
            <a:r>
              <a:rPr lang="ru-RU" sz="1200" dirty="0" smtClean="0">
                <a:latin typeface="Times New Roman"/>
              </a:rPr>
              <a:t>которые были бы нужны </a:t>
            </a:r>
            <a:r>
              <a:rPr lang="ru-RU" sz="1200" dirty="0" smtClean="0">
                <a:latin typeface="Times New Roman"/>
              </a:rPr>
              <a:t>солдату, </a:t>
            </a:r>
            <a:r>
              <a:rPr lang="ru-RU" sz="1200" dirty="0" smtClean="0">
                <a:latin typeface="Times New Roman"/>
              </a:rPr>
              <a:t>который несет службу на границе. 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3слайд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Покажи флаг России.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4 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Найдите  вещи, которые были бы нужны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солдату,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который служит на флоте.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5 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Найди необходимые вещи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солдата,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который несет службу в танковых войсках.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6слайд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Найдите военного в чине генерал.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/>
              </a:rPr>
              <a:t>7 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Как ты думаешь, какой из трех памятников, памятник неизвестному солдату. И с какими событиями  это связано?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8 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Рассмотри  картинки и укажи, чем награждают военных за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их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заслуги перед Отечеством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19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41-1945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9 слайд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Вспомни,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во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что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</a:rPr>
              <a:t>были одеты военные люди ВОВ.</a:t>
            </a:r>
          </a:p>
          <a:p>
            <a:pPr lvl="0"/>
            <a:endParaRPr lang="ru-RU" sz="1200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71352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6012160" y="5524129"/>
            <a:ext cx="1224136" cy="1202432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4403544" y="476672"/>
            <a:ext cx="1824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№1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://img02.olx.by/images_slandoby/67506069_1_1000x700_forma-voennaya-kamuflyazh-tsifra-novaya-mins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15816" y="1556792"/>
            <a:ext cx="2687425" cy="218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zastava86.ru/image/cache/data/ODEJDA/222/985745855-800x8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3568" y="707504"/>
            <a:ext cx="1173668" cy="10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http://forma-odezhda.ru/image/data/img/g20071116192010296000t3n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82269" y="647808"/>
            <a:ext cx="2109783" cy="23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://gw.alicdn.com/bao/uploaded/i4/T1e_4gFDRXXXXXXXXX_!!0-item_pi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4056141"/>
            <a:ext cx="2479072" cy="21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turistobuv.ru/107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79883" y="4746513"/>
            <a:ext cx="1533836" cy="14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verro.ru/img/5/0d/d7/kepka-armii-germanii-l465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85308" y="4746513"/>
            <a:ext cx="1260012" cy="10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72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el.ru/UserFiles/Image/512141116028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0" t="7715" r="12142" b="9861"/>
          <a:stretch/>
        </p:blipFill>
        <p:spPr bwMode="auto">
          <a:xfrm>
            <a:off x="3779912" y="1020703"/>
            <a:ext cx="35924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goom.com/uploads/posts/2011-12/ogoom.com_1324205999_ogoom-25-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09" t="17006" r="19890"/>
          <a:stretch/>
        </p:blipFill>
        <p:spPr bwMode="auto">
          <a:xfrm>
            <a:off x="663673" y="1700808"/>
            <a:ext cx="2324151" cy="21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ommy1979.lima-city.de/assets/images/U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864407" cy="15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pics.az/640/0/352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2090502" cy="11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3" y="40466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№2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882" y="5128276"/>
            <a:ext cx="1066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253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arlekino96.ru/assets/images/karnaval/shhlyapy/700-32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584" y="541758"/>
            <a:ext cx="1719069" cy="12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ibert.info/data/xfru/useralbums/thumbnails/271/271166-f488f5f86f27d35080ca6a2b96dcff2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2447" y="4184537"/>
            <a:ext cx="1469554" cy="13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ilitarygift.ru/img/drugoe/img_dr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1066929"/>
            <a:ext cx="2190849" cy="26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around-fun.ru/uploads/images/leonid_bikov_soldatskaja_shine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8147" y="2816349"/>
            <a:ext cx="1599597" cy="29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hop-paradise.com/media/product/ec2/tel-njashka-zimnjaja-c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3919736"/>
            <a:ext cx="21403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colourbox.com/preview/1638328-anchor-ico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2956" y="3328708"/>
            <a:ext cx="1162101" cy="15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zeinmarketing.co.uk/wp-content/uploads/2013/05/stockxpertcom_id557304_jpg_6d0fcf25d747a8895c0f1e81d3e436ba-e136856981692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917166"/>
            <a:ext cx="2267471" cy="146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54175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№3</a:t>
            </a:r>
            <a:endParaRPr lang="ru-RU" sz="2400" b="1" dirty="0">
              <a:solidFill>
                <a:srgbClr val="E3DED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6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04375" y="2922818"/>
            <a:ext cx="31146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maxplusonline.ru/imgs/11730471-voennoe-snaryazhenie-rossiyskoy-armi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738911"/>
            <a:ext cx="1662733" cy="23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rkka.zt.ua/wp-content/uploads/2013/08/Polushubki_RKKA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200" y="1124744"/>
            <a:ext cx="2074912" cy="31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ammler.ru/uploads/post-144-128685811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79114" y="737632"/>
            <a:ext cx="3700045" cy="21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s308626.vk.me/v308626347/71c4/8Uvf-SlIhX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057" y="3608426"/>
            <a:ext cx="2133138" cy="26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est.blok-post.ru/upload/iblock/a71/a715ac74e6902bcc3992e2951f04f4af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90366" y="5301208"/>
            <a:ext cx="1325411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scr55.narod.ru/airport/point3/3mi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5777" y="4626299"/>
            <a:ext cx="2520280" cy="18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8224" y="404664"/>
            <a:ext cx="185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15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-a.d-cd.net/ef2e63u-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1631575"/>
            <a:ext cx="2528739" cy="312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s628020.vk.me/v628020668/8b77/8WqP_Mangg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610480"/>
            <a:ext cx="2340124" cy="304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opwar.ru/uploads/images/2014/989/robq31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1671681"/>
            <a:ext cx="2880320" cy="298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04664"/>
            <a:ext cx="2121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18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ataka.gorod.tomsk.ru/uploads/14926/1265090492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0835"/>
            <a:ext cx="2398377" cy="369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planengo.ru/up_img/big_yur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590" y="1112594"/>
            <a:ext cx="245252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krgv-museum.ru/resize/280x0x200x0x100/upload/iblock/a84/a84f61a18398df4c566045a0d97d195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74"/>
          <a:stretch/>
        </p:blipFill>
        <p:spPr bwMode="auto">
          <a:xfrm>
            <a:off x="3131840" y="1112168"/>
            <a:ext cx="2736304" cy="36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229200"/>
            <a:ext cx="338437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Имя твое неизвестно.</a:t>
            </a:r>
          </a:p>
          <a:p>
            <a:pPr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Подвиг твой бессмертен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3" y="33265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37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moypolk.ru/sites/default/files/soldier-awards/106019/orden_2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275847" cy="24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24531.vk.me/v624531660/4278b/7TlUQgw75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1190761" cy="17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1b14b9b82ca93972fe9ab64d6e078fa2&amp;n=33&amp;h=190&amp;w=39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12"/>
          <a:stretch/>
        </p:blipFill>
        <p:spPr bwMode="auto">
          <a:xfrm>
            <a:off x="2577333" y="945902"/>
            <a:ext cx="1281437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msh-apatiti.muzkult.ru/img/upload/1098/image_image_7295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863" y="1124744"/>
            <a:ext cx="1523249" cy="18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aleri8.uludagsozluk.com/466/gorgona_831525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524" y="3717032"/>
            <a:ext cx="12283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icrusha.ru/content/dairypost/27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4" r="12835" b="9304"/>
          <a:stretch/>
        </p:blipFill>
        <p:spPr bwMode="auto">
          <a:xfrm>
            <a:off x="467544" y="404664"/>
            <a:ext cx="1976583" cy="20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orums-su.com/download/file.php?id=1983515&amp;t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0980"/>
            <a:ext cx="1905000" cy="237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dom-pechati.ru/files/images/blagodarnosti/gramota_front_bi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70" y="3041788"/>
            <a:ext cx="1629296" cy="21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3" y="404664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94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066800" cy="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im3-tub-ru.yandex.net/i?id=164fe18f3d97c8b90b31c02b91de56be&amp;n=33&amp;h=190&amp;w=1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96"/>
          <a:stretch/>
        </p:blipFill>
        <p:spPr bwMode="auto">
          <a:xfrm>
            <a:off x="467544" y="556176"/>
            <a:ext cx="1728192" cy="25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908" y="2944660"/>
            <a:ext cx="2343597" cy="23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antikvariat.ru/upload/resize_cache/iblock/e41/660_660_1/september11_4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93" r="25679"/>
          <a:stretch/>
        </p:blipFill>
        <p:spPr bwMode="auto">
          <a:xfrm>
            <a:off x="6094834" y="4127384"/>
            <a:ext cx="986780" cy="13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5814/103425212.22/0_58bda_2d86bd03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107"/>
            <a:ext cx="2160240" cy="21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amki-photoshop.narod.ru/images3/shablon276_smal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5"/>
          <a:stretch/>
        </p:blipFill>
        <p:spPr bwMode="auto">
          <a:xfrm>
            <a:off x="683568" y="3789040"/>
            <a:ext cx="2016224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c.pics.livejournal.com/art_defi/67399064/282309/282309_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535" y="345092"/>
            <a:ext cx="2303899" cy="18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6" t="53359" r="59645" b="2423"/>
          <a:stretch/>
        </p:blipFill>
        <p:spPr bwMode="auto">
          <a:xfrm>
            <a:off x="6012160" y="2513856"/>
            <a:ext cx="983673" cy="101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334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</a:t>
            </a:r>
            <a:r>
              <a:rPr lang="ru-RU" sz="2400" b="1" smtClean="0">
                <a:solidFill>
                  <a:srgbClr val="E3DED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2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1437</TotalTime>
  <Words>148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</cp:lastModifiedBy>
  <cp:revision>166</cp:revision>
  <dcterms:created xsi:type="dcterms:W3CDTF">2015-09-15T16:40:04Z</dcterms:created>
  <dcterms:modified xsi:type="dcterms:W3CDTF">2015-11-13T13:42:53Z</dcterms:modified>
</cp:coreProperties>
</file>