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B9F7BD-B50A-4D68-BA79-6354BBA2032A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CA42AF-7DD9-4DC3-94A6-124F614DACC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игрушек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Детские Игрушки #2 - Векторный клипарт &quot; ALLDAY - народный сайт о диза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6096000" cy="46196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Соломенная кукла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447800"/>
            <a:ext cx="4075936" cy="48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России в конце XIX – начале XX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века     соломенную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куклу делали везде, где выращивали хлеб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Куклы из соломы называют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стригушками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потому что, пучок соломы, из которых их связывают, понизу ровно подстригают.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Саша Ивойлова - &quot;соломенные кукол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502" y="1928802"/>
            <a:ext cx="3677271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Тряпичная кукла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571612"/>
            <a:ext cx="3429024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Самая известная игровая тряпичная кукла – Закрутка, которую можно было сделать,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просто свернув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несколько лоскутков ткани. С такими куклами играли во всех уголках России.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Традиционная народная кукла - Просьба"/>
          <p:cNvPicPr>
            <a:picLocks noChangeAspect="1" noChangeArrowheads="1"/>
          </p:cNvPicPr>
          <p:nvPr/>
        </p:nvPicPr>
        <p:blipFill>
          <a:blip r:embed="rId2"/>
          <a:srcRect l="7198" t="8886" r="9309" b="5805"/>
          <a:stretch>
            <a:fillRect/>
          </a:stretch>
        </p:blipFill>
        <p:spPr bwMode="auto">
          <a:xfrm>
            <a:off x="1643042" y="2071678"/>
            <a:ext cx="4143404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Деревянная игрушка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Богродская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447800"/>
            <a:ext cx="321868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Забавные игрушки, известные на Руси с незапамятных времен, стали основным народным промыслом для жителей подмосковного села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Пёстрые деревянные курочки на подставке, фигурки кузнецов, мужика и медведя, - потяни за планку, и они застучат молоточками по маленькой наковальне...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vladichestvo: богородская деревянная игр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5357850" cy="29133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Точёные игрушки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447800"/>
            <a:ext cx="4075936" cy="46958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Матрёшка- точеная игрушка.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Первая матрешка представляла собой детскую группу: восемь кукол изображали детей разных возрастов, от самой старшей (большой) девушки с петухом до завернутого в пеленки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младенца.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Ее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создателями были токарь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В.П.Звездочкин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который выточил первых деревянных кукол и художник С.В.Малютин.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http://kraeved1147.ru/wp-content/uploads/2013/01/10166698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3643338" cy="43720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Глиняная игрушка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447800"/>
            <a:ext cx="3647308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давние-давние времена мастера Дымковской слободы под Вяткой лепили из глины игрушки: барынь под зонтиком, румяных кавалеров, коней, медведей, оленей, уточек и петухов. Почти все они - свистульки, празднично расписанные по белой глине разноцветными полосами и линиями, кольцами и точечками, кружочками, похожими на цветы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promyslyremesla: ДЫМКОВСКАЯ ИГР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378142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7524511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357298"/>
            <a:ext cx="3361556" cy="421484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Филимоновские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игрушки – это свистульки, даже барыни и кавалеры.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отличается особым изяществом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форм. Лепится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игрушка из старинной глины, зародившейся во времена, когда по земле ходили динозавры.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Филимоновская игрушка СПЛЕТНИК"/>
          <p:cNvPicPr>
            <a:picLocks noChangeAspect="1" noChangeArrowheads="1"/>
          </p:cNvPicPr>
          <p:nvPr/>
        </p:nvPicPr>
        <p:blipFill>
          <a:blip r:embed="rId2"/>
          <a:srcRect l="10811" t="10161" r="6757"/>
          <a:stretch>
            <a:fillRect/>
          </a:stretch>
        </p:blipFill>
        <p:spPr bwMode="auto">
          <a:xfrm>
            <a:off x="1071538" y="1785926"/>
            <a:ext cx="4850561" cy="35154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480"/>
            <a:ext cx="7790712" cy="3000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Любая из этих игрушек, радует нас, потому что сделана с душой и добрыми руками. А самое главное эти игрушки до сих пор любимы. И пусть так остаётся долгие годы.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Детские Игрушки #2 - Векторный клипарт &quot; ALLDAY - народный сайт о диза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00438"/>
            <a:ext cx="3429024" cy="25985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</TotalTime>
  <Words>301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История игрушек</vt:lpstr>
      <vt:lpstr>Соломенная кукла</vt:lpstr>
      <vt:lpstr>Тряпичная кукла</vt:lpstr>
      <vt:lpstr>Деревянная игрушка Богродская игрушка</vt:lpstr>
      <vt:lpstr>Точёные игрушки</vt:lpstr>
      <vt:lpstr>Глиняная игрушка Дымковская игрушка</vt:lpstr>
      <vt:lpstr>Слайд 7</vt:lpstr>
      <vt:lpstr>Филимоновская игрушка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игрушек</dc:title>
  <dc:creator>Acer</dc:creator>
  <cp:lastModifiedBy>Acer</cp:lastModifiedBy>
  <cp:revision>7</cp:revision>
  <dcterms:created xsi:type="dcterms:W3CDTF">2015-01-21T18:28:05Z</dcterms:created>
  <dcterms:modified xsi:type="dcterms:W3CDTF">2015-01-21T19:33:33Z</dcterms:modified>
</cp:coreProperties>
</file>