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1" r:id="rId13"/>
    <p:sldId id="266" r:id="rId14"/>
    <p:sldId id="267" r:id="rId15"/>
    <p:sldId id="268" r:id="rId16"/>
    <p:sldId id="269" r:id="rId17"/>
    <p:sldId id="26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729634" cy="164307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There is no place like home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www.holodilnik.info/pics/whirlpool_wbc-4046-a-nfcx.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5786478" cy="6067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50" y="857232"/>
            <a:ext cx="2360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fridge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 wardrobe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8194" name="Picture 2" descr="G:\шифоньер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4032448" cy="537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 kitchen</a:t>
            </a:r>
          </a:p>
          <a:p>
            <a:r>
              <a:rPr lang="en-US" sz="5400" b="1" dirty="0" smtClean="0"/>
              <a:t>A living room</a:t>
            </a:r>
          </a:p>
          <a:p>
            <a:r>
              <a:rPr lang="en-US" sz="5400" b="1" dirty="0" smtClean="0"/>
              <a:t>A bed room</a:t>
            </a:r>
          </a:p>
          <a:p>
            <a:r>
              <a:rPr lang="en-US" sz="5400" b="1" dirty="0" smtClean="0"/>
              <a:t>A hall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wd.ru/uploads/posts/2012-04/1335526035_podborka_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58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yahooeu.ru/uploads/posts/2011-10/1317454204_pku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642" y="-66222"/>
            <a:ext cx="9268642" cy="692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lol54.ru/uploads/posts/2013-01/thumbs/1358253538_lol54.ru_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035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g.bibo.kz/?415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12"/>
            <a:ext cx="9144000" cy="68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285860"/>
            <a:ext cx="87868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Comic Sans MS" pitchFamily="66" charset="0"/>
              </a:rPr>
              <a:t>I live in a … 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Comic Sans MS" pitchFamily="66" charset="0"/>
              </a:rPr>
              <a:t>I have got a … , … , … in my room.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Comic Sans MS" pitchFamily="66" charset="0"/>
              </a:rPr>
              <a:t>I like my house because 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Comic Sans MS" pitchFamily="66" charset="0"/>
              </a:rPr>
              <a:t> there  is no place like home!</a:t>
            </a:r>
            <a:endParaRPr lang="ru-RU" sz="4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freedizain.ru/media/k2/items/cache/d23f280ffd2608eb1dd978a8a9df6749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cat: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Little mouse, little mouse,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Where is your house?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mouse: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Pussy cat, pussy cat,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I`m a poor mouse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I have no house.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82647"/>
            <a:ext cx="1008112" cy="2292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61" y="4445252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0008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living room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Содержимое 3" descr="http://newworldenvironmentalsolutions.com/img/clean_room_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500174"/>
            <a:ext cx="85011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xn-----8kcppcdkb4aifa9cktn.xn--p1ai/uploads/posts/2012-02/1330186910_vstraivaemyy-holodilnik-dlya-kuh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43998" cy="607223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kitchen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dom-mebeli.com/components/com_virtuemart/shop_image/product/19e6b57b7c44d0d65b92ad664ad23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2180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3319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edroom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m-1st.ru/uploads/posts/2012-07/1341674831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215370" cy="6161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428604"/>
            <a:ext cx="3547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athroom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785926"/>
            <a:ext cx="7215238" cy="2000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Furniture</a:t>
            </a:r>
            <a:endParaRPr lang="ru-RU" sz="5400" b="1" cap="none" spc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www.belrosmebel.ru/images/catalog/gomel/stulia/gm6101_085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individual.su/images/sampledata/kreslo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429000"/>
            <a:ext cx="2643206" cy="2625739"/>
          </a:xfrm>
          <a:prstGeom prst="rect">
            <a:avLst/>
          </a:prstGeom>
          <a:noFill/>
        </p:spPr>
      </p:pic>
      <p:pic>
        <p:nvPicPr>
          <p:cNvPr id="5" name="Picture 2" descr="http://www.imperial-mebel.ru/Images/Mebel/Carpenter/Sofa3seaterA/divan%203%20mesta%2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8935" y="285728"/>
            <a:ext cx="3805052" cy="2428892"/>
          </a:xfrm>
          <a:prstGeom prst="rect">
            <a:avLst/>
          </a:prstGeom>
          <a:noFill/>
        </p:spPr>
      </p:pic>
      <p:pic>
        <p:nvPicPr>
          <p:cNvPr id="6" name="Picture 2" descr="http://www.ansygallery.ru/files/409/296/tabrizind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429000"/>
            <a:ext cx="3643338" cy="25113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786454"/>
            <a:ext cx="31768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c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arpet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857892"/>
            <a:ext cx="3246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 armchair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643182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chair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571744"/>
            <a:ext cx="1694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sofa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mperial-mebel.ru/Images/Mebel/Carpenter/Sofa3seaterA/divan%203%20mesta%2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14290"/>
            <a:ext cx="4700358" cy="300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1214422"/>
            <a:ext cx="1694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sofa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mebelmoscow.ru/photo/510711/5197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28986"/>
            <a:ext cx="3857652" cy="30861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4429132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bed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111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Тема Office</vt:lpstr>
      <vt:lpstr>There is no place like home</vt:lpstr>
      <vt:lpstr>Презентация PowerPoint</vt:lpstr>
      <vt:lpstr>a living room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 wardrobe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no place like home</dc:title>
  <dc:creator>Леночка</dc:creator>
  <cp:lastModifiedBy>33kabiinet</cp:lastModifiedBy>
  <cp:revision>69</cp:revision>
  <dcterms:created xsi:type="dcterms:W3CDTF">2014-03-03T14:17:29Z</dcterms:created>
  <dcterms:modified xsi:type="dcterms:W3CDTF">2015-11-09T07:48:24Z</dcterms:modified>
</cp:coreProperties>
</file>