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6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02516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6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2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6138" y="700088"/>
            <a:ext cx="2151062" cy="6199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2375" cy="6199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7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744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2262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2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58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9631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9296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583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6925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0" dirty="0" smtClean="0">
                <a:solidFill>
                  <a:schemeClr val="tx1"/>
                </a:solidFill>
              </a:rPr>
              <a:t>Сказка – это…</a:t>
            </a:r>
            <a:endParaRPr lang="ru-RU" sz="4800" i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832" y="1835621"/>
            <a:ext cx="8447410" cy="5040560"/>
          </a:xfrm>
        </p:spPr>
        <p:txBody>
          <a:bodyPr/>
          <a:lstStyle/>
          <a:p>
            <a:r>
              <a:rPr lang="ru-RU" sz="4400" dirty="0" smtClean="0"/>
              <a:t>• научно-фантастическое произведение;</a:t>
            </a:r>
          </a:p>
          <a:p>
            <a:endParaRPr lang="ru-RU" sz="4400" dirty="0" smtClean="0"/>
          </a:p>
          <a:p>
            <a:r>
              <a:rPr lang="ru-RU" sz="4400" dirty="0" smtClean="0"/>
              <a:t>• произведение о вымышленных событиях, чаще с участием волшебных сил, в котором добро всегда побеждает зло.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7607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0" dirty="0" smtClean="0">
                <a:solidFill>
                  <a:schemeClr val="tx1"/>
                </a:solidFill>
              </a:rPr>
              <a:t>Элементы разных сказок мы собрали в кузовок.</a:t>
            </a:r>
            <a:br>
              <a:rPr lang="ru-RU" i="0" dirty="0" smtClean="0">
                <a:solidFill>
                  <a:schemeClr val="tx1"/>
                </a:solidFill>
              </a:rPr>
            </a:br>
            <a:r>
              <a:rPr lang="ru-RU" i="0" dirty="0" smtClean="0">
                <a:solidFill>
                  <a:schemeClr val="tx1"/>
                </a:solidFill>
              </a:rPr>
              <a:t>Отгадай названье сказки, будь внимателен, дружок.</a:t>
            </a:r>
            <a:br>
              <a:rPr lang="ru-RU" i="0" dirty="0" smtClean="0">
                <a:solidFill>
                  <a:schemeClr val="tx1"/>
                </a:solidFill>
              </a:rPr>
            </a:br>
            <a:endParaRPr lang="ru-RU" i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esktop\79972998_4028618_12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59" y="2051645"/>
            <a:ext cx="1214922" cy="179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801e825b21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126" y="2069003"/>
            <a:ext cx="1891588" cy="231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20" y="2051645"/>
            <a:ext cx="2981192" cy="223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User\Desktop\vod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9" y="4931965"/>
            <a:ext cx="2663370" cy="19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User\Desktop\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945063"/>
            <a:ext cx="2982940" cy="198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9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60192" y="611485"/>
            <a:ext cx="5635625" cy="6451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4887" y="1141745"/>
            <a:ext cx="3816424" cy="5172075"/>
          </a:xfrm>
        </p:spPr>
        <p:txBody>
          <a:bodyPr/>
          <a:lstStyle/>
          <a:p>
            <a:endParaRPr lang="ru-RU" sz="4800" dirty="0" smtClean="0"/>
          </a:p>
          <a:p>
            <a:endParaRPr lang="ru-RU" sz="4800" dirty="0"/>
          </a:p>
          <a:p>
            <a:endParaRPr lang="ru-RU" sz="4800" dirty="0" smtClean="0"/>
          </a:p>
          <a:p>
            <a:r>
              <a:rPr lang="ru-RU" sz="4800" dirty="0" smtClean="0"/>
              <a:t>В. Васнецов</a:t>
            </a:r>
          </a:p>
          <a:p>
            <a:r>
              <a:rPr lang="ru-RU" sz="4800" dirty="0" smtClean="0"/>
              <a:t>«Алёнушка»</a:t>
            </a:r>
            <a:endParaRPr lang="ru-RU" sz="4800" dirty="0"/>
          </a:p>
        </p:txBody>
      </p:sp>
      <p:pic>
        <p:nvPicPr>
          <p:cNvPr id="7170" name="Picture 2" descr="C:\Users\User\Desktop\be7c3e9816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945" y="539477"/>
            <a:ext cx="4468694" cy="641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0" dirty="0" smtClean="0">
                <a:solidFill>
                  <a:schemeClr val="tx1"/>
                </a:solidFill>
              </a:rPr>
              <a:t>Интернет-ресурсы</a:t>
            </a:r>
            <a:r>
              <a:rPr lang="ru-RU" sz="3200" b="0" i="0" dirty="0" smtClean="0">
                <a:solidFill>
                  <a:schemeClr val="tx1"/>
                </a:solidFill>
              </a:rPr>
              <a:t/>
            </a:r>
            <a:br>
              <a:rPr lang="ru-RU" sz="3200" b="0" i="0" dirty="0" smtClean="0">
                <a:solidFill>
                  <a:schemeClr val="tx1"/>
                </a:solidFill>
              </a:rPr>
            </a:br>
            <a:endParaRPr lang="ru-RU" sz="3200" b="0" i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840" y="1691605"/>
            <a:ext cx="8424936" cy="5328592"/>
          </a:xfrm>
        </p:spPr>
        <p:txBody>
          <a:bodyPr/>
          <a:lstStyle/>
          <a:p>
            <a:r>
              <a:rPr lang="ru-RU" dirty="0"/>
              <a:t>1</a:t>
            </a:r>
            <a:r>
              <a:rPr lang="ru-RU" dirty="0" smtClean="0"/>
              <a:t>.http://img0.liveinternet.ru/images/attach/c/4/79/972/79972998_4028618_122015.jpg </a:t>
            </a:r>
          </a:p>
          <a:p>
            <a:r>
              <a:rPr lang="ru-RU" dirty="0" smtClean="0"/>
              <a:t>     (костюм мальчика)</a:t>
            </a:r>
          </a:p>
          <a:p>
            <a:r>
              <a:rPr lang="ru-RU" dirty="0"/>
              <a:t>2</a:t>
            </a:r>
            <a:r>
              <a:rPr lang="ru-RU" dirty="0" smtClean="0"/>
              <a:t>.  http://i053.radikal.ru/1006/c1/801e825b2197.jpg </a:t>
            </a:r>
          </a:p>
          <a:p>
            <a:r>
              <a:rPr lang="ru-RU" dirty="0" smtClean="0"/>
              <a:t>     (кукла-девочка)</a:t>
            </a:r>
          </a:p>
          <a:p>
            <a:r>
              <a:rPr lang="ru-RU" dirty="0"/>
              <a:t>3</a:t>
            </a:r>
            <a:r>
              <a:rPr lang="ru-RU" dirty="0" smtClean="0"/>
              <a:t>.  http://nk156.narod.ru/foto/PG/PGbigfoto/26.jpg </a:t>
            </a:r>
          </a:p>
          <a:p>
            <a:r>
              <a:rPr lang="ru-RU" dirty="0" smtClean="0"/>
              <a:t>     (камень)</a:t>
            </a:r>
          </a:p>
          <a:p>
            <a:r>
              <a:rPr lang="ru-RU" dirty="0"/>
              <a:t>4</a:t>
            </a:r>
            <a:r>
              <a:rPr lang="ru-RU" dirty="0" smtClean="0"/>
              <a:t>.  http://list.lviv.ua/pics/photos/24881/original/voda.jpg </a:t>
            </a:r>
          </a:p>
          <a:p>
            <a:r>
              <a:rPr lang="ru-RU" dirty="0" smtClean="0"/>
              <a:t>     (вода)</a:t>
            </a:r>
          </a:p>
          <a:p>
            <a:r>
              <a:rPr lang="ru-RU" dirty="0" smtClean="0"/>
              <a:t>5.http://i214.photobucket.com/albums/cc112/weekendtrip_photo/Chernigov/50.jpg	</a:t>
            </a:r>
          </a:p>
          <a:p>
            <a:r>
              <a:rPr lang="ru-RU" dirty="0" smtClean="0"/>
              <a:t>   (козлёночек)</a:t>
            </a:r>
          </a:p>
          <a:p>
            <a:r>
              <a:rPr lang="ru-RU" dirty="0"/>
              <a:t>6</a:t>
            </a:r>
            <a:r>
              <a:rPr lang="ru-RU" dirty="0" smtClean="0"/>
              <a:t>. http://s47.radikal.ru/i117/0903/f3/be7c3e98164c.jpg </a:t>
            </a:r>
          </a:p>
          <a:p>
            <a:r>
              <a:rPr lang="ru-RU" dirty="0" smtClean="0"/>
              <a:t>     (В.М. Васнецов «Алёнушка»)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3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Просекова Р.Н. ФМ-2014 презентация 1</Template>
  <TotalTime>50</TotalTime>
  <Words>80</Words>
  <Application>Microsoft Office PowerPoint</Application>
  <PresentationFormat>Произвольный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Arial Unicode MS</vt:lpstr>
      <vt:lpstr>TimesNewRomanPSMT</vt:lpstr>
      <vt:lpstr>Тема Office</vt:lpstr>
      <vt:lpstr>Сказка – это…</vt:lpstr>
      <vt:lpstr>Элементы разных сказок мы собрали в кузовок. Отгадай названье сказки, будь внимателен, дружок. </vt:lpstr>
      <vt:lpstr>Презентация PowerPoint</vt:lpstr>
      <vt:lpstr>Интернет-ресурсы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– это….</dc:title>
  <dc:creator>User</dc:creator>
  <cp:lastModifiedBy>User</cp:lastModifiedBy>
  <cp:revision>5</cp:revision>
  <cp:lastPrinted>1601-01-01T00:00:00Z</cp:lastPrinted>
  <dcterms:created xsi:type="dcterms:W3CDTF">2014-11-09T05:42:45Z</dcterms:created>
  <dcterms:modified xsi:type="dcterms:W3CDTF">2014-11-09T06:33:30Z</dcterms:modified>
</cp:coreProperties>
</file>