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76" r:id="rId3"/>
    <p:sldId id="270" r:id="rId4"/>
    <p:sldId id="271" r:id="rId5"/>
    <p:sldId id="258" r:id="rId6"/>
    <p:sldId id="272" r:id="rId7"/>
    <p:sldId id="260" r:id="rId8"/>
    <p:sldId id="273" r:id="rId9"/>
    <p:sldId id="261" r:id="rId10"/>
    <p:sldId id="274" r:id="rId11"/>
    <p:sldId id="262" r:id="rId12"/>
    <p:sldId id="275" r:id="rId13"/>
    <p:sldId id="263" r:id="rId14"/>
    <p:sldId id="277" r:id="rId15"/>
    <p:sldId id="264" r:id="rId16"/>
    <p:sldId id="278" r:id="rId17"/>
    <p:sldId id="265" r:id="rId18"/>
    <p:sldId id="279" r:id="rId19"/>
    <p:sldId id="268" r:id="rId20"/>
    <p:sldId id="280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66" d="100"/>
          <a:sy n="66" d="100"/>
        </p:scale>
        <p:origin x="-9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D7EA-47F4-4BD5-BBE3-D4A4729E440C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EF98-992F-40E5-9125-EEEE7A555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EF98-992F-40E5-9125-EEEE7A555E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Внеклассное мероприятие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dirty="0" smtClean="0"/>
              <a:t>СПОРТ ЛОТО»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Мероприятие проводится между командами. Состав команды 6-10 человек. Команда получает лотерейный  билет. Команды по очереди вытаскивают бочоночки с номерами. Под каждым номером вид спорта. На экране появляется картинка с этим видом спорта участники называют вид спорта и все команды выполняют задания. Выигравшая команда на лотерейном билете закрывают это число. Команда закрывшая все цифры горизонтально или вертикально получают дополнительные очки.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Очки высвечиваются на экране.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Лыжный 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участник команды выполняет ходьбу на специально «сделанных лыжах» до отметки и обратно передовая эстафету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82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763000" cy="612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Баскетбол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44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участник команды выполняет ведение баскетбольного мяча по скамейке, обводит 2 фишки возвращается обратно, не доводя мяч до  команды 1,5-2 м (доводя  до фишки) выполняет передачу следующему участнику.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01" y="533400"/>
            <a:ext cx="88490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Велоспорт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Каждый участник команды катит обруч до фишки и обратно.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" cy="762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6867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Бадминтон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участник команды продвигаясь вперед ракеткой отбивает воздушный шарик до фишки, обратно возвращается без задания и передает шар и ракетку следующему участнику.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Волейбол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Команда строится в 2 колонны, одна встает с одной стороны волейбольной сетки другая с другой сторона. Игрок передавший «фитбол» через сетку уходит в конец своей колонны. Выигрывает команда чьи игроки встанут на свои места передавая «фитбол».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мама это твои фото\x_f20418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450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ЛОТЕРЕЙНЫЙ БИЛЕТ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142240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2240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22400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     4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каждой команды участвует 2 человека (девочка и мальчик).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игра «Бой петухов».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1524000"/>
          <a:ext cx="7848600" cy="4191000"/>
        </p:xfrm>
        <a:graphic>
          <a:graphicData uri="http://schemas.openxmlformats.org/drawingml/2006/table">
            <a:tbl>
              <a:tblPr/>
              <a:tblGrid>
                <a:gridCol w="1962150"/>
                <a:gridCol w="1962150"/>
                <a:gridCol w="1962150"/>
                <a:gridCol w="1962150"/>
              </a:tblGrid>
              <a:tr h="1392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5" marR="41045" marT="0" marB="0" anchor="ctr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5" marR="41045" marT="0" marB="0" anchor="ctr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5" marR="41045" marT="0" marB="0" anchor="ctr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5" marR="41045" marT="0" marB="0" anchor="ctr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5" marR="41045" marT="0" marB="0" anchor="ctr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5" marR="41045" marT="0" marB="0" anchor="ctr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5" marR="41045" marT="0" marB="0" anchor="ctr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5" marR="41045" marT="0" marB="0" anchor="ctr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5" marR="41045" marT="0" marB="0" anchor="ctr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5" marR="41045" marT="0" marB="0" anchor="ctr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5" marR="41045" marT="0" marB="0" anchor="ctr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5" marR="41045" marT="0" marB="0" anchor="ctr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980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ЛОТЕРЕЙНЫЙ БИЛЕТ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выполняют по 2 человека. По команде судьи один участник команды ложится на 3 баскетбольных мяча, перемещая руки по полу продвигается вперед, последний мяч с которого сходит первый участник подбирает второй и подлаживает его спереди первому участнику и так они доходят до фишки и меняются заданиями, возвращаются обратно. Затем передают эстафету другой паре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" cy="609599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4819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Футбол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Каждый участник обводит расставленные фишки змейкой футбольным мячом.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8200" cy="609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8508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Легкая атлетика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400" dirty="0" smtClean="0"/>
              <a:t>Каждый участник команды выполняет бег с эстафетной палкой до отметки и обратно передовая эстафетную палку.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357</Words>
  <Application>Microsoft Office PowerPoint</Application>
  <PresentationFormat>Экран (4:3)</PresentationFormat>
  <Paragraphs>51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Внеклассное мероприятие «СПОРТ ЛОТО»</vt:lpstr>
      <vt:lpstr>ЛОТЕРЕЙНЫЙ БИЛЕТ </vt:lpstr>
      <vt:lpstr>1</vt:lpstr>
      <vt:lpstr>Плавание</vt:lpstr>
      <vt:lpstr>2</vt:lpstr>
      <vt:lpstr>Футбол</vt:lpstr>
      <vt:lpstr>3</vt:lpstr>
      <vt:lpstr>Легкая атлетика</vt:lpstr>
      <vt:lpstr>4</vt:lpstr>
      <vt:lpstr>Лыжный спорт</vt:lpstr>
      <vt:lpstr>5</vt:lpstr>
      <vt:lpstr>Баскетбол</vt:lpstr>
      <vt:lpstr>6</vt:lpstr>
      <vt:lpstr>Велоспорт </vt:lpstr>
      <vt:lpstr>7</vt:lpstr>
      <vt:lpstr>Бадминтон</vt:lpstr>
      <vt:lpstr>8</vt:lpstr>
      <vt:lpstr>Волейбол</vt:lpstr>
      <vt:lpstr>Слайд 19</vt:lpstr>
      <vt:lpstr>Бокс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СПОРТЛОТО</dc:title>
  <cp:lastModifiedBy>Настена</cp:lastModifiedBy>
  <cp:revision>29</cp:revision>
  <dcterms:modified xsi:type="dcterms:W3CDTF">2017-04-15T14:09:35Z</dcterms:modified>
</cp:coreProperties>
</file>