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ка\Desktop\книга рецептов\Колтыгина А.А.КП-2014 -книга рецептов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85800"/>
            <a:ext cx="424753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ка\Desktop\книга рецептов\Колтыгина А.А.КП-2014 -книга рецептов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0999"/>
            <a:ext cx="3840079" cy="5090337"/>
          </a:xfrm>
          <a:prstGeom prst="rect">
            <a:avLst/>
          </a:prstGeom>
          <a:noFill/>
        </p:spPr>
      </p:pic>
      <p:pic>
        <p:nvPicPr>
          <p:cNvPr id="3075" name="Picture 3" descr="C:\Users\Жека\Desktop\книга рецептов\Колтыгина А.А.КП-2014 -книга рецептов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3948426" cy="326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143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Bon </a:t>
            </a:r>
            <a:r>
              <a:rPr lang="en-US" sz="96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appetit</a:t>
            </a:r>
            <a:r>
              <a:rPr lang="ru-RU" sz="9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76600"/>
            <a:ext cx="25679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ка\Desktop\книга рецептов\Колтыгина А.А.КП-2014 -книга рецептов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3657600" cy="5011025"/>
          </a:xfrm>
          <a:prstGeom prst="rect">
            <a:avLst/>
          </a:prstGeom>
          <a:noFill/>
        </p:spPr>
      </p:pic>
      <p:pic>
        <p:nvPicPr>
          <p:cNvPr id="2051" name="Picture 3" descr="C:\Users\Жека\Desktop\книга рецептов\Колтыгина А.А.КП-2014 -книга рецептов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2895600" cy="397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ка\Desktop\книга рецептов\Колтыгина А.А.КП-2014 -книга рецептов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196035" cy="4352047"/>
          </a:xfrm>
          <a:prstGeom prst="rect">
            <a:avLst/>
          </a:prstGeom>
          <a:noFill/>
        </p:spPr>
      </p:pic>
      <p:pic>
        <p:nvPicPr>
          <p:cNvPr id="3075" name="Picture 3" descr="C:\Users\Жека\Desktop\книга рецептов\Колтыгина А.А.КП-2014 -книга рецептов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4648200" cy="335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ка\Desktop\книга рецептов\Колтыгина А.А.КП-2014 -книга рецептов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3429000" cy="4785645"/>
          </a:xfrm>
          <a:prstGeom prst="rect">
            <a:avLst/>
          </a:prstGeom>
          <a:noFill/>
        </p:spPr>
      </p:pic>
      <p:pic>
        <p:nvPicPr>
          <p:cNvPr id="5123" name="Picture 3" descr="C:\Users\Жека\Desktop\книга рецептов\Колтыгина А.А.КП-2014 -книга рецептов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886200" cy="411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ка\Desktop\книга рецептов\Колтыгина А.А.КП-2014 -книга рецептов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3178458" cy="4354585"/>
          </a:xfrm>
          <a:prstGeom prst="rect">
            <a:avLst/>
          </a:prstGeom>
          <a:noFill/>
        </p:spPr>
      </p:pic>
      <p:pic>
        <p:nvPicPr>
          <p:cNvPr id="4099" name="Picture 3" descr="C:\Users\Жека\Desktop\книга рецептов\Колтыгина А.А.КП-2014 -книга рецептов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269624" cy="428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ка\Desktop\книга рецептов\Колтыгина А.А.КП-2014 -книга рецептов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3505200" cy="5001050"/>
          </a:xfrm>
          <a:prstGeom prst="rect">
            <a:avLst/>
          </a:prstGeom>
          <a:noFill/>
        </p:spPr>
      </p:pic>
      <p:pic>
        <p:nvPicPr>
          <p:cNvPr id="6147" name="Picture 3" descr="C:\Users\Жека\Desktop\книга рецептов\Колтыгина А.А.КП-2014 -книга рецептов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077199" cy="424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ка\Desktop\книга рецептов\Колтыгина А.А.КП-2014 -книга рецептов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3532074" cy="4976004"/>
          </a:xfrm>
          <a:prstGeom prst="rect">
            <a:avLst/>
          </a:prstGeom>
          <a:noFill/>
        </p:spPr>
      </p:pic>
      <p:pic>
        <p:nvPicPr>
          <p:cNvPr id="7171" name="Picture 3" descr="C:\Users\Жека\Desktop\книга рецептов\Колтыгина А.А.КП-2014 -книга рецептов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320618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ка\Desktop\книга рецептов\Колтыгина А.А.КП-2014 -книга рецептов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429000" cy="4593364"/>
          </a:xfrm>
          <a:prstGeom prst="rect">
            <a:avLst/>
          </a:prstGeom>
          <a:noFill/>
        </p:spPr>
      </p:pic>
      <p:pic>
        <p:nvPicPr>
          <p:cNvPr id="1027" name="Picture 3" descr="C:\Users\Жека\Desktop\книга рецептов\Колтыгина А.А.КП-2014 -книга рецептов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124200"/>
            <a:ext cx="4343400" cy="3228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ка\Desktop\книга рецептов\Колтыгина А.А.КП-2014 -книга рецептов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572954" cy="4845673"/>
          </a:xfrm>
          <a:prstGeom prst="rect">
            <a:avLst/>
          </a:prstGeom>
          <a:noFill/>
        </p:spPr>
      </p:pic>
      <p:pic>
        <p:nvPicPr>
          <p:cNvPr id="2051" name="Picture 3" descr="C:\Users\Жека\Desktop\книга рецептов\Колтыгина А.А.КП-2014 -книга рецептов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429000"/>
            <a:ext cx="4191000" cy="290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Жека</dc:creator>
  <cp:lastModifiedBy>Жека</cp:lastModifiedBy>
  <cp:revision>6</cp:revision>
  <dcterms:created xsi:type="dcterms:W3CDTF">2014-05-01T13:39:32Z</dcterms:created>
  <dcterms:modified xsi:type="dcterms:W3CDTF">2014-05-01T17:56:43Z</dcterms:modified>
</cp:coreProperties>
</file>