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4" r:id="rId5"/>
    <p:sldId id="262" r:id="rId6"/>
    <p:sldId id="259" r:id="rId7"/>
    <p:sldId id="265" r:id="rId8"/>
    <p:sldId id="267" r:id="rId9"/>
    <p:sldId id="266" r:id="rId10"/>
    <p:sldId id="270" r:id="rId11"/>
    <p:sldId id="269" r:id="rId12"/>
    <p:sldId id="271" r:id="rId13"/>
    <p:sldId id="276" r:id="rId14"/>
    <p:sldId id="278" r:id="rId15"/>
    <p:sldId id="277" r:id="rId16"/>
    <p:sldId id="274" r:id="rId17"/>
    <p:sldId id="275" r:id="rId18"/>
    <p:sldId id="268" r:id="rId19"/>
    <p:sldId id="26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6" y="829802"/>
            <a:ext cx="54006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858312" cy="8367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Приведём в порядок свою планету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16530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(размышления маленькой девочки)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3816424" cy="5328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Маленькому принцу было легче – его планета была небольшая, и он мог привести её в порядок один.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8458"/>
            <a:ext cx="4022576" cy="52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4" y="1844824"/>
            <a:ext cx="7789448" cy="42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84" y="836712"/>
            <a:ext cx="7920880" cy="1656184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C00000"/>
                </a:solidFill>
              </a:rPr>
              <a:t>Наша Земля большая, таких городов на ней много, и неужели я ничего не могу изменить?</a:t>
            </a:r>
            <a:endParaRPr lang="ru-RU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587" y="795327"/>
            <a:ext cx="3848949" cy="2047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НЕТ, я могу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не мусорить на улицах. Если урна переполнена, найду пустую урну или унесу мусор с собой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2" y="2996952"/>
            <a:ext cx="4325405" cy="30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4233"/>
            <a:ext cx="3754755" cy="52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5" y="2996952"/>
            <a:ext cx="19965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3672408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могу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убирать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собой места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отдыха на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природе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271271" cy="54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63" y="2492896"/>
            <a:ext cx="135848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79"/>
            <a:ext cx="1774263" cy="19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05" y="4149079"/>
            <a:ext cx="1829255" cy="19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4" y="2564904"/>
            <a:ext cx="15530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88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3672408" cy="1543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могу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>научиться давать «вторую жизнь» вещам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8" y="2348880"/>
            <a:ext cx="4392712" cy="36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1"/>
            <a:ext cx="3744416" cy="26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60" y="836712"/>
            <a:ext cx="3812172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7087" y="1097984"/>
            <a:ext cx="3384376" cy="1543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могу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приводить в порядок и украшать  свой маленький мир около дома</a:t>
            </a:r>
            <a:endParaRPr lang="ru-RU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46" y="2974503"/>
            <a:ext cx="3115546" cy="30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41024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4504"/>
            <a:ext cx="4751086" cy="30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73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6535" y="620688"/>
            <a:ext cx="79208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 хочу сделать мир чище!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D:\Мои документы\СТАРЫЙ РАБОЧИЙ СТОЛ\Первая учительница\Фото МУСОР\плане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7374"/>
            <a:ext cx="7776863" cy="41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2030" y="548680"/>
            <a:ext cx="7799501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Я верю, что этого хотите и </a:t>
            </a:r>
            <a:r>
              <a:rPr lang="ru-RU" b="1" dirty="0" smtClean="0">
                <a:solidFill>
                  <a:srgbClr val="7030A0"/>
                </a:solidFill>
              </a:rPr>
              <a:t>вы!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7" name="Picture 3" descr="D:\Мои документы\СТАРЫЙ РАБОЧИЙ СТОЛ\Первая учительница\Фото МУСОР\83e985dd_s_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8392"/>
            <a:ext cx="4075556" cy="4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24" y="1829204"/>
            <a:ext cx="3672408" cy="41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Давайте действовать вместе!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39803"/>
            <a:ext cx="4134385" cy="42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Мои документы\СТАРЫЙ РАБОЧИЙ СТОЛ\Первая учительница\Фото МУСОР\b2ee2df8_s_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9803"/>
            <a:ext cx="3726160" cy="42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Я мечтаю жить на планете </a:t>
            </a:r>
            <a:r>
              <a:rPr lang="ru-RU" b="1" dirty="0" smtClean="0">
                <a:solidFill>
                  <a:srgbClr val="7030A0"/>
                </a:solidFill>
              </a:rPr>
              <a:t>чистоты, доброты и красоты!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0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56" y="620688"/>
            <a:ext cx="7772400" cy="1011454"/>
          </a:xfrm>
        </p:spPr>
        <p:txBody>
          <a:bodyPr/>
          <a:lstStyle/>
          <a:p>
            <a:r>
              <a:rPr lang="ru-RU" dirty="0" smtClean="0"/>
              <a:t>Я – Арина, мне 10 лет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2510535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0562" y="1643050"/>
            <a:ext cx="32327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Я люблю гулять, дышать свежим воздухом и бегать по чистым улицам, мне нравится жить в красивом городе. А красота – это чистота парков, улиц, дворов.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7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0" y="754444"/>
            <a:ext cx="4194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84" y="754444"/>
            <a:ext cx="39512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514" y="44624"/>
            <a:ext cx="785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Это мой город Курган,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663" y="530120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к</a:t>
            </a:r>
            <a:r>
              <a:rPr lang="ru-RU" sz="4400" b="1" dirty="0" smtClean="0">
                <a:solidFill>
                  <a:srgbClr val="7030A0"/>
                </a:solidFill>
              </a:rPr>
              <a:t>расивый и современный,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42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2898" y="620688"/>
            <a:ext cx="79208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уютный и родной,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38" y="1626171"/>
            <a:ext cx="3894483" cy="44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1626171"/>
            <a:ext cx="3909770" cy="44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8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загадочный и знаменитый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1484785"/>
            <a:ext cx="5002940" cy="457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75" y="1484784"/>
            <a:ext cx="4587025" cy="45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726" y="620688"/>
            <a:ext cx="792088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 и это мой город…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301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72" y="1598355"/>
            <a:ext cx="40417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1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232" y="620688"/>
            <a:ext cx="79208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Я не могу изменить этого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6" y="1556792"/>
            <a:ext cx="3897629" cy="44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888432" cy="449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6535" y="629816"/>
            <a:ext cx="792088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</a:rPr>
              <a:t>Я не могу повлиять на этих людей</a:t>
            </a:r>
            <a:endParaRPr lang="ru-RU" sz="3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Мои документы\СТАРЫЙ РАБОЧИЙ СТОЛ\Первая учительница\Фото МУСОР\n_2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9096" cy="43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744416" cy="43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96299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 здесь я бессильна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4887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163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Приведём в порядок свою планету</vt:lpstr>
      <vt:lpstr>Я – Арина, мне 10 лет</vt:lpstr>
      <vt:lpstr>Презентация PowerPoint</vt:lpstr>
      <vt:lpstr>уютный и родной,</vt:lpstr>
      <vt:lpstr>загадочный и знаменитый</vt:lpstr>
      <vt:lpstr>Но и это мой город…</vt:lpstr>
      <vt:lpstr>Я не могу изменить этого</vt:lpstr>
      <vt:lpstr>Я не могу повлиять на этих людей</vt:lpstr>
      <vt:lpstr>И здесь я бессильна</vt:lpstr>
      <vt:lpstr>Маленькому принцу было легче – его планета была небольшая, и он мог привести её в порядок один.</vt:lpstr>
      <vt:lpstr>Наша Земля большая, таких городов на ней много, и неужели я ничего не могу изменить?</vt:lpstr>
      <vt:lpstr>НЕТ, я могу не мусорить на улицах. Если урна переполнена, найду пустую урну или унесу мусор с собой</vt:lpstr>
      <vt:lpstr>Я могу убирать за собой места отдыха на природе </vt:lpstr>
      <vt:lpstr>Я могу научиться давать «вторую жизнь» вещам </vt:lpstr>
      <vt:lpstr>Я могу приводить в порядок и украшать  свой маленький мир около дома</vt:lpstr>
      <vt:lpstr>Я хочу сделать мир чище!</vt:lpstr>
      <vt:lpstr>Я верю, что этого хотите и вы!</vt:lpstr>
      <vt:lpstr>Давайте действовать вместе!</vt:lpstr>
      <vt:lpstr>Я мечтаю жить на планете чистоты, доброты и красоты!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220</cp:lastModifiedBy>
  <cp:revision>42</cp:revision>
  <dcterms:created xsi:type="dcterms:W3CDTF">2016-12-04T10:09:16Z</dcterms:created>
  <dcterms:modified xsi:type="dcterms:W3CDTF">2017-04-16T15:44:47Z</dcterms:modified>
</cp:coreProperties>
</file>