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7" r:id="rId3"/>
    <p:sldId id="288" r:id="rId4"/>
    <p:sldId id="290" r:id="rId5"/>
    <p:sldId id="259" r:id="rId6"/>
    <p:sldId id="291" r:id="rId7"/>
    <p:sldId id="292" r:id="rId8"/>
    <p:sldId id="293" r:id="rId9"/>
    <p:sldId id="294" r:id="rId10"/>
    <p:sldId id="295" r:id="rId11"/>
    <p:sldId id="296" r:id="rId12"/>
    <p:sldId id="261" r:id="rId13"/>
    <p:sldId id="264" r:id="rId14"/>
    <p:sldId id="289" r:id="rId15"/>
    <p:sldId id="267" r:id="rId16"/>
    <p:sldId id="280" r:id="rId17"/>
    <p:sldId id="281" r:id="rId18"/>
    <p:sldId id="282" r:id="rId19"/>
    <p:sldId id="283" r:id="rId20"/>
    <p:sldId id="284" r:id="rId21"/>
    <p:sldId id="285" r:id="rId22"/>
    <p:sldId id="297" r:id="rId23"/>
    <p:sldId id="298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64" d="100"/>
          <a:sy n="64" d="100"/>
        </p:scale>
        <p:origin x="-158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76F41-7626-4C4B-BD2C-16851254E714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4D734-EB3A-424A-8997-1C4584CD3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4D734-EB3A-424A-8997-1C4584CD31C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F500-F971-4FFA-8F9F-20EE0EB8ED74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946B-7C99-4B4B-9960-A903EA262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F500-F971-4FFA-8F9F-20EE0EB8ED74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946B-7C99-4B4B-9960-A903EA262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F500-F971-4FFA-8F9F-20EE0EB8ED74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946B-7C99-4B4B-9960-A903EA262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F500-F971-4FFA-8F9F-20EE0EB8ED74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946B-7C99-4B4B-9960-A903EA262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F500-F971-4FFA-8F9F-20EE0EB8ED74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946B-7C99-4B4B-9960-A903EA262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F500-F971-4FFA-8F9F-20EE0EB8ED74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946B-7C99-4B4B-9960-A903EA262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F500-F971-4FFA-8F9F-20EE0EB8ED74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946B-7C99-4B4B-9960-A903EA262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F500-F971-4FFA-8F9F-20EE0EB8ED74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946B-7C99-4B4B-9960-A903EA262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F500-F971-4FFA-8F9F-20EE0EB8ED74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946B-7C99-4B4B-9960-A903EA262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F500-F971-4FFA-8F9F-20EE0EB8ED74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946B-7C99-4B4B-9960-A903EA262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F500-F971-4FFA-8F9F-20EE0EB8ED74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946B-7C99-4B4B-9960-A903EA262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FF500-F971-4FFA-8F9F-20EE0EB8ED74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C946B-7C99-4B4B-9960-A903EA262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arsentia/view/96769/?page=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fotki.yandex.ru/users/arsentia/view/96769/?page=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0_21463_47ff9855_-1-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2428868"/>
            <a:ext cx="85725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Внеклассное мероприятие по литературе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«Провожала </a:t>
            </a:r>
            <a:r>
              <a:rPr lang="ru-RU" sz="5400" b="1" dirty="0" smtClean="0">
                <a:solidFill>
                  <a:srgbClr val="FF0000"/>
                </a:solidFill>
              </a:rPr>
              <a:t>мать </a:t>
            </a:r>
            <a:r>
              <a:rPr lang="ru-RU" sz="5400" b="1" dirty="0" smtClean="0">
                <a:solidFill>
                  <a:srgbClr val="FF0000"/>
                </a:solidFill>
              </a:rPr>
              <a:t>сыновей»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Полетаева А.В.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8" y="285728"/>
            <a:ext cx="2714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65 ЛЕТ ПОБЕДЫ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Documents and Settings\user\Рабочий стол\Новая папка (2)\Новая папка\Картины ВОВ\Широков А. За Родину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13298"/>
            <a:ext cx="9144032" cy="6844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user\Рабочий стол\Новая папка (2)\Новая папка\Картины ВОВ\Тарелкин Б. Товарищи. 19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3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Новая папка (2)\Новая папка\Картины ВОВ\Ракша Ю. Тыл. 19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5929"/>
            <a:ext cx="9144032" cy="6846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Новая папка (2)\Новая папка\Картины ВОВ\Неменский Б. Мать. 19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7005" y="-24"/>
            <a:ext cx="9171005" cy="6858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571480"/>
            <a:ext cx="5715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Все люди спят.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Лишь мать не спит сейчас.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И не смыкает мать усталых глаз.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Идет война. Был сын убит в бою.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Закрыл он сердцем Родину свою.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Новая папка (2)\Новая папка\Картины ВОВ\Богородский Ф. Слава павшим героям! 19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Рабочий стол\Новая папка (2)\Новая папка\Открытки-ВОВ\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144828"/>
            <a:ext cx="5072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Вечная слава и вечная память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Павшим в жестоком бою.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Бились отважно и стойко с врагами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Вы за отчизну свою.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8_1455-3_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0"/>
            <a:ext cx="5113337" cy="68849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214290"/>
            <a:ext cx="4214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Провожала в дорогу и ждала своих сыновей Наталья Михайловна Миронова.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опия Копия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786322"/>
            <a:ext cx="2106612" cy="2071678"/>
          </a:xfrm>
          <a:prstGeom prst="rect">
            <a:avLst/>
          </a:prstGeom>
          <a:noFill/>
        </p:spPr>
      </p:pic>
      <p:pic>
        <p:nvPicPr>
          <p:cNvPr id="5" name="Picture 5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2" y="71415"/>
            <a:ext cx="4557713" cy="47149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3438" y="285728"/>
            <a:ext cx="45005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Уходили сыновья один за другим и обещали матери: «Не волнуйся, маманя, меня пуля не тронет». Разметались соколы, материнское сердце жило теперь только ожиданием коротких весточек оттуда, где рвались мины и снаряды, падали, пели свою смертельную песню пули и осколки, которые искали ее детей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user\Рабочий стол\Новая папка (2)\Новая папка\Картины ВОВ\Щербаков Б. Зло мира. 19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142852"/>
            <a:ext cx="5643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Все эти годы Наталья Михайловна ждет своих, как все солдатские матери, хранит, как талисман все, что питает ее память о сыновьях. А что война оставила матерям погибших, кроме писем, фотографий и похоронок.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_21463_47ff9855_-1-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9058" y="3567074"/>
            <a:ext cx="4714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На рассвете, когда обрываются сны,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К матерям седовласым приходят сыны.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Со смоленских полей, с беспокойных морей,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Из могил, над которыми вырос пырей,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 сапогах запыленных, в шинелях до пят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Над счастливыми мамами тихо стоят,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 обратно из дома уходят сыны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На рассвете когда обрывается сны.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Новая папка (2)\Новая папка\Картины ВОВ\Мыльников А. Прощание. 19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-24"/>
            <a:ext cx="9144032" cy="6883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Новая папка (2)\Новая папка\Картины ВОВ\Угаров Б. Мать. Год 1941-й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3" y="-24"/>
            <a:ext cx="9144033" cy="6858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71934" y="2629627"/>
            <a:ext cx="50006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Годы проходили. А Наталья Михайловна Миронова все выходила за околицу деревни и смотрела на дорогу, по которой провожала сыновей на большую войну. От слез потускнели глаза, и она совсем потеряла зрение. Но солдатская мать еще слышит голос Антона, Ивана, Акима или Михаила, или Ефима. И кажется ей, что каждый из них обращается к ней со словами: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0000027955-previe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0"/>
            <a:ext cx="914403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00430" y="214290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Прости меня, мама, что плакать тебя заставляю.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Глаза потускнели, и стан твой от горя согнут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Прости, что в песнях поэта лишь жить продолжаю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Прости меня, мама, за то, что с войны не вернулся.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DC1015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-24"/>
            <a:ext cx="9144032" cy="682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Миронов Михаил Андреевич – 1910г.р.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714356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Миронов Антон Андреевич – 1915г.р.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181385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Миронов Аким Андреевич – 1917г.р.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643050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Миронов Иван Андреевич – 1919г.р.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2071678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Миронов Ефим Андреевич – 1921г.р.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\Рабочий стол\Новая папка (2)\Новая папка\Картины ВОВ\Трегуб Е. Ополченцы. 19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-24"/>
            <a:ext cx="9144032" cy="68927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3786190"/>
            <a:ext cx="8001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Вечная слава вам,</a:t>
            </a:r>
          </a:p>
          <a:p>
            <a:r>
              <a:rPr lang="ru-RU" sz="7200" dirty="0" smtClean="0">
                <a:solidFill>
                  <a:srgbClr val="FFFF00"/>
                </a:solidFill>
              </a:rPr>
              <a:t>русские богатыри!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Новая папка (2)\Новая папка\Картины ВОВ\Савицкий М. Партизанская мадонна. 196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0" y="-24"/>
            <a:ext cx="5784715" cy="6858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57884" y="285728"/>
            <a:ext cx="32861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Над падями, над гатями </a:t>
            </a:r>
          </a:p>
          <a:p>
            <a:r>
              <a:rPr lang="ru-RU" dirty="0" smtClean="0"/>
              <a:t>То дождь, то </a:t>
            </a:r>
            <a:r>
              <a:rPr lang="ru-RU" dirty="0" err="1" smtClean="0"/>
              <a:t>снеговей</a:t>
            </a:r>
            <a:endParaRPr lang="ru-RU" dirty="0" smtClean="0"/>
          </a:p>
          <a:p>
            <a:r>
              <a:rPr lang="ru-RU" dirty="0" smtClean="0"/>
              <a:t>А матери, а матери качают сыновей</a:t>
            </a:r>
          </a:p>
          <a:p>
            <a:r>
              <a:rPr lang="ru-RU" dirty="0" smtClean="0"/>
              <a:t>То горестно, то жалостно</a:t>
            </a:r>
          </a:p>
          <a:p>
            <a:r>
              <a:rPr lang="ru-RU" dirty="0" smtClean="0"/>
              <a:t>Поет душа, грустит – </a:t>
            </a:r>
          </a:p>
          <a:p>
            <a:r>
              <a:rPr lang="ru-RU" dirty="0" smtClean="0"/>
              <a:t>Расти, расти, мой радостный,</a:t>
            </a:r>
          </a:p>
          <a:p>
            <a:r>
              <a:rPr lang="ru-RU" dirty="0" smtClean="0"/>
              <a:t>Хороший мой, расти.</a:t>
            </a:r>
          </a:p>
          <a:p>
            <a:r>
              <a:rPr lang="ru-RU" dirty="0" smtClean="0"/>
              <a:t>Над падями, над гатями </a:t>
            </a:r>
          </a:p>
          <a:p>
            <a:r>
              <a:rPr lang="ru-RU" dirty="0" smtClean="0"/>
              <a:t>Курлычет журавель,</a:t>
            </a:r>
          </a:p>
          <a:p>
            <a:r>
              <a:rPr lang="ru-RU" dirty="0" smtClean="0"/>
              <a:t>А матери, а матери качают сыновей.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lakatsov3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32" y="-24"/>
            <a:ext cx="9144032" cy="6858024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214282" y="1142984"/>
            <a:ext cx="7215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Разве погибнуть ты нам завещала, Родина!</a:t>
            </a:r>
          </a:p>
          <a:p>
            <a:r>
              <a:rPr lang="ru-RU" sz="2400" dirty="0" smtClean="0"/>
              <a:t>Жизнь обещала, любовь обещала Родина!</a:t>
            </a:r>
          </a:p>
          <a:p>
            <a:r>
              <a:rPr lang="ru-RU" sz="2400" dirty="0" smtClean="0"/>
              <a:t>Разве для смерти рождаются дети, Родина?</a:t>
            </a:r>
          </a:p>
          <a:p>
            <a:r>
              <a:rPr lang="ru-RU" sz="2400" dirty="0" smtClean="0"/>
              <a:t>Разве хотела ты нашей смерти, Родина?</a:t>
            </a:r>
          </a:p>
          <a:p>
            <a:r>
              <a:rPr lang="ru-RU" sz="2400" dirty="0" smtClean="0"/>
              <a:t>Пламя ударила в небо, ты помнишь, Родина?</a:t>
            </a:r>
          </a:p>
          <a:p>
            <a:r>
              <a:rPr lang="ru-RU" sz="2400" dirty="0" smtClean="0"/>
              <a:t>Тихо сказала: «Вставайте на помощь». Родина.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user\Рабочий стол\Новая папка (2)\Новая папка\Картины ВОВ\Васильев К. Тоска по Родине. 19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642918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Самое лучшее и дорогое – Родина.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Горе твое – это наше горе Родина!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Новая папка (2)\Новая папка\Картины ВОВ\Васильев К. Прощание славянки. 19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-25"/>
            <a:ext cx="9144032" cy="685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Documents and Settings\user\Рабочий стол\Новая папка (2)\Новая папка\Картины ВОВ\Васильев К. Над Берлином. 19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357166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Родина! Славы у тебя никто не выпрашивал, Родина!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Просто был выбор у каждого – я или Родина. 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user\Рабочий стол\Новая папка (2)\Новая папка\Картины ВОВ\Кукрыниксы. Военная Москва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-24"/>
            <a:ext cx="9144032" cy="68940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71480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Правда, твоя – это наша правда, Родина.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Слава твоя – это наша слава, Родина!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4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Рабочий стол\Новая папка (2)\Новая папка\Картины ВОВ\Фирсов В. Ата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Рабочий стол\Новая папка (2)\Новая папка\Картины ВОВ\Непринцев Ю. Пей, сынок, пе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535</Words>
  <Application>Microsoft Office PowerPoint</Application>
  <PresentationFormat>Экран (4:3)</PresentationFormat>
  <Paragraphs>59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</cp:revision>
  <dcterms:created xsi:type="dcterms:W3CDTF">2001-12-31T19:14:30Z</dcterms:created>
  <dcterms:modified xsi:type="dcterms:W3CDTF">2014-04-28T05:48:29Z</dcterms:modified>
</cp:coreProperties>
</file>