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1" r:id="rId16"/>
    <p:sldId id="283" r:id="rId17"/>
    <p:sldId id="273" r:id="rId18"/>
    <p:sldId id="28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49" d="100"/>
          <a:sy n="49" d="100"/>
        </p:scale>
        <p:origin x="-90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4077072"/>
            <a:ext cx="7920880" cy="2031033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744415"/>
          </a:xfrm>
        </p:spPr>
        <p:txBody>
          <a:bodyPr/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Муниципальное казенное дошкольное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образовательное учреждение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сад «Колобок»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Петухово 2013г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Конкурс: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«Наша дошкольная жизнь»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«Дошкольники в мире профессий»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«Все профессии нужны, все профессии важны»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1"/>
            <a:ext cx="6400800" cy="203103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Автор: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Перевощикова Людмила Александровна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Воспитатель,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Первая категория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242937">
            <a:off x="2123728" y="836712"/>
            <a:ext cx="5760640" cy="403244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Портниха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Целый день сегодня шью.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Я одела всю семью.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Погоди немного кошка,-будет и тебе одежка.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124745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 descr="F:\фото детсад\Изображение 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2920"/>
            <a:ext cx="5053567" cy="379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279432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Кастелянша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Ольга Александровна шьёт костюмы нашим воспитанникам,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на различные праздники.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433113">
            <a:off x="2195736" y="1412776"/>
            <a:ext cx="5040560" cy="367240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Врач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Белый халат,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изучающий взгляд: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-Жалобы есть?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Подходите подряд!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детсад\Изображение 3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" y="2852936"/>
            <a:ext cx="4669525" cy="350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21825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Старшая медицинская сестра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Надежда Андреевна измеряет детям рост, вес, ставит прививки.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34325">
            <a:off x="457200" y="274638"/>
            <a:ext cx="8229600" cy="466653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Уборщица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Милая уборщица, мастер чистоты!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Чисто все помоешь, уберешь все ты.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Знают, уважают, твой нелегкий труд,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Люди с удовольствием в чистоте живут!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2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детсад\Изображение 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2420888"/>
            <a:ext cx="5245590" cy="3934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2146250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Чистоту в детском саду наводит </a:t>
            </a:r>
            <a:r>
              <a:rPr lang="ru-RU" sz="2000" dirty="0" smtClean="0">
                <a:solidFill>
                  <a:srgbClr val="FF0000"/>
                </a:solidFill>
              </a:rPr>
              <a:t>уборщица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Галина </a:t>
            </a:r>
            <a:r>
              <a:rPr lang="ru-RU" sz="2000" dirty="0" err="1" smtClean="0">
                <a:solidFill>
                  <a:srgbClr val="00B050"/>
                </a:solidFill>
              </a:rPr>
              <a:t>Ераклиевна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4890">
            <a:off x="457200" y="274638"/>
            <a:ext cx="8229600" cy="524259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Помощник воспитателя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В группе у нас всегда чистота.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Сверкает и пол, и посуда.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Нянечка наша с утра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Наводит порядок повсюду.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Да и детишек она приучает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На стол накрывать и опрятными быть,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Каждый проказник, конечно же знает: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Труд нашей няни нужно ценить.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6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SCN2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2492896"/>
            <a:ext cx="5149506" cy="3861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Дети помогают </a:t>
            </a:r>
            <a:r>
              <a:rPr lang="ru-RU" sz="2000" dirty="0" smtClean="0">
                <a:solidFill>
                  <a:srgbClr val="FF0000"/>
                </a:solidFill>
              </a:rPr>
              <a:t>помощнику воспитателя </a:t>
            </a:r>
            <a:r>
              <a:rPr lang="ru-RU" sz="2000" dirty="0" smtClean="0">
                <a:solidFill>
                  <a:srgbClr val="00B050"/>
                </a:solidFill>
              </a:rPr>
              <a:t>Лидии Ивановне накрывать на столы.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Воспитатель по физическому воспитанию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Для здоровья и фигуры,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И для силы ног и рук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На уроки физкультуры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Отведет детей физрук!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9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 детсад\Изображение 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294874"/>
            <a:ext cx="5413608" cy="40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2722314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Дети с удовольствием ходят на НОД по физическому воспитанию, которые проводит Елена Николаевна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04665"/>
            <a:ext cx="3886200" cy="3195786"/>
          </a:xfrm>
        </p:spPr>
        <p:txBody>
          <a:bodyPr/>
          <a:lstStyle/>
          <a:p>
            <a:r>
              <a:rPr lang="ru-RU" sz="2000" smtClean="0">
                <a:solidFill>
                  <a:srgbClr val="FF0000"/>
                </a:solidFill>
              </a:rPr>
              <a:t>Старший воспитатель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Чем ребятам заниматься</a:t>
            </a:r>
            <a:br>
              <a:rPr lang="ru-RU" sz="2000" smtClean="0">
                <a:solidFill>
                  <a:srgbClr val="00B05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Как учится и когда?</a:t>
            </a:r>
            <a:br>
              <a:rPr lang="ru-RU" sz="2000" smtClean="0">
                <a:solidFill>
                  <a:srgbClr val="00B05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Как гулять и развлекаться.</a:t>
            </a:r>
            <a:br>
              <a:rPr lang="ru-RU" sz="2000" smtClean="0">
                <a:solidFill>
                  <a:srgbClr val="00B05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Мы не знаем вот беда!</a:t>
            </a:r>
            <a:br>
              <a:rPr lang="ru-RU" sz="2000" smtClean="0">
                <a:solidFill>
                  <a:srgbClr val="00B05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Но занятий целый лист</a:t>
            </a:r>
            <a:br>
              <a:rPr lang="ru-RU" sz="2000" smtClean="0">
                <a:solidFill>
                  <a:srgbClr val="00B050"/>
                </a:solidFill>
              </a:rPr>
            </a:br>
            <a:r>
              <a:rPr lang="ru-RU" sz="2000" smtClean="0">
                <a:solidFill>
                  <a:srgbClr val="00B050"/>
                </a:solidFill>
              </a:rPr>
              <a:t>Пишет детям методист!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dmin\Desktop\DSCN24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08919"/>
            <a:ext cx="3240360" cy="230425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Пожарный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На машине ярко-красной мчимся мы вперед.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Труд тяжелый и опасный нас, пожарных, ждет.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Вой пронзительной сирены, может оглушить,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будем и водой и пеной мы пожар тушить.</a:t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545"/>
            <a:ext cx="7056784" cy="596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Экскурсия в МЧС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7" y="-10093"/>
            <a:ext cx="6316549" cy="532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25144"/>
            <a:ext cx="5698976" cy="1368152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Галина Ивановна, </a:t>
            </a:r>
            <a:r>
              <a:rPr lang="ru-RU" sz="2000" dirty="0" smtClean="0">
                <a:solidFill>
                  <a:srgbClr val="FF0000"/>
                </a:solidFill>
              </a:rPr>
              <a:t>инспектор по пожарной безопасности,</a:t>
            </a:r>
            <a:r>
              <a:rPr lang="ru-RU" sz="2000" dirty="0" smtClean="0">
                <a:solidFill>
                  <a:srgbClr val="00B050"/>
                </a:solidFill>
              </a:rPr>
              <a:t> объясняет детям, как пользоваться огнетушителем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7992888" cy="3312368"/>
          </a:xfrm>
        </p:spPr>
        <p:txBody>
          <a:bodyPr/>
          <a:lstStyle/>
          <a:p>
            <a:r>
              <a:rPr lang="ru-RU" b="1">
                <a:ln/>
                <a:solidFill>
                  <a:srgbClr val="00B050"/>
                </a:solidFill>
              </a:rPr>
              <a:t>Спасибо за внимание! </a:t>
            </a:r>
            <a:br>
              <a:rPr lang="ru-RU" b="1">
                <a:ln/>
                <a:solidFill>
                  <a:srgbClr val="00B05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78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289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746847"/>
          </a:xfrm>
        </p:spPr>
        <p:txBody>
          <a:bodyPr/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 любить то, что делаешь,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тогда труд – даже самый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грубый- возвышается до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творчества.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(Максим Горький)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45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838107">
            <a:off x="1979712" y="908721"/>
            <a:ext cx="5616624" cy="432047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Повар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50"/>
                </a:solidFill>
              </a:rPr>
              <a:t>Дайте повару продукты: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Мясо птицы,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сухофрукты, рис, картофель… И тогда ждет вас вкусная еде.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978896" cy="1143000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Дети на экскурсии в пищеблоке.</a:t>
            </a:r>
            <a:endParaRPr lang="ru-RU" sz="2000" dirty="0"/>
          </a:p>
        </p:txBody>
      </p:sp>
      <p:pic>
        <p:nvPicPr>
          <p:cNvPr id="2050" name="Picture 2" descr="F:\фото детсад\Изображение 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6439">
            <a:off x="1403648" y="2402886"/>
            <a:ext cx="4536504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763772">
            <a:off x="1475656" y="1124744"/>
            <a:ext cx="6048672" cy="381642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Прачка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Белая </a:t>
            </a:r>
            <a:r>
              <a:rPr lang="ru-RU" sz="2800" dirty="0" err="1" smtClean="0">
                <a:solidFill>
                  <a:srgbClr val="00B050"/>
                </a:solidFill>
              </a:rPr>
              <a:t>простыночка</a:t>
            </a:r>
            <a:r>
              <a:rPr lang="ru-RU" sz="2800" dirty="0" smtClean="0">
                <a:solidFill>
                  <a:srgbClr val="00B050"/>
                </a:solidFill>
              </a:rPr>
              <a:t>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Фартук и косыночка.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Белый свет весь обойдешь-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Лучше прачки не найдешь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06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Знакомство детей с прачечной.</a:t>
            </a:r>
            <a:endParaRPr lang="ru-RU" sz="2000" dirty="0"/>
          </a:p>
        </p:txBody>
      </p:sp>
      <p:pic>
        <p:nvPicPr>
          <p:cNvPr id="3075" name="Picture 3" descr="F:\фото детсад\Изображение 3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05" y="1548160"/>
            <a:ext cx="6048672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762757">
            <a:off x="1979712" y="764704"/>
            <a:ext cx="5904656" cy="381642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Парикмахер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Дайте ножницы, расческу,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Он вам сделает прическу.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Парикмахер непременно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Подстрижет вас современно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детсад\Изображение 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2564904"/>
            <a:ext cx="5053568" cy="3790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466728" cy="257829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Помощник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воспитателя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rgbClr val="00B050"/>
                </a:solidFill>
              </a:rPr>
              <a:t> С</a:t>
            </a:r>
            <a:r>
              <a:rPr lang="ru-RU" sz="2000" dirty="0" smtClean="0">
                <a:solidFill>
                  <a:srgbClr val="00B050"/>
                </a:solidFill>
              </a:rPr>
              <a:t>ветлана Андреевна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заплетает косы своим воспитанницам.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102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Муниципальное казенное дошкольное образовательное учреждение Детский сад «Колобок» г. Петухово 2013г Конкурс: «Наша дошкольная жизнь» Номинация: «Дошкольники в мире профессий» Тема: «Все профессии нужны, все профессии важны»</vt:lpstr>
      <vt:lpstr>Старший воспитатель Чем ребятам заниматься Как учится и когда? Как гулять и развлекаться. Мы не знаем вот беда! Но занятий целый лист Пишет детям методист!</vt:lpstr>
      <vt:lpstr>Нужно любить то, что делаешь,  и тогда труд – даже самый  грубый- возвышается до  творчества. (Максим Горький)</vt:lpstr>
      <vt:lpstr>Повар Дайте повару продукты: Мясо птицы, сухофрукты, рис, картофель… И тогда ждет вас вкусная еде.</vt:lpstr>
      <vt:lpstr>Дети на экскурсии в пищеблоке.</vt:lpstr>
      <vt:lpstr>Прачка Белая простыночка, Фартук и косыночка. Белый свет весь обойдешь- Лучше прачки не найдешь!</vt:lpstr>
      <vt:lpstr>Знакомство детей с прачечной.</vt:lpstr>
      <vt:lpstr>Парикмахер Дайте ножницы, расческу, Он вам сделает прическу. Парикмахер непременно Подстрижет вас современно.</vt:lpstr>
      <vt:lpstr>Помощник воспитателя  Светлана Андреевна заплетает косы своим воспитанницам.</vt:lpstr>
      <vt:lpstr>Портниха Целый день сегодня шью. Я одела всю семью. Погоди немного кошка,-будет и тебе одежка.</vt:lpstr>
      <vt:lpstr>Кастелянша Ольга Александровна шьёт костюмы нашим воспитанникам, на различные праздники.</vt:lpstr>
      <vt:lpstr>Врач Белый халат,  изучающий взгляд: -Жалобы есть? Подходите подряд!</vt:lpstr>
      <vt:lpstr>Старшая медицинская сестра Надежда Андреевна измеряет детям рост, вес, ставит прививки.</vt:lpstr>
      <vt:lpstr>Уборщица Милая уборщица, мастер чистоты! Чисто все помоешь, уберешь все ты. Знают, уважают, твой нелегкий труд, Люди с удовольствием в чистоте живут!</vt:lpstr>
      <vt:lpstr>Чистоту в детском саду наводит уборщица Галина Ераклиевна</vt:lpstr>
      <vt:lpstr>Помощник воспитателя В группе у нас всегда чистота. Сверкает и пол, и посуда. Нянечка наша с утра Наводит порядок повсюду. Да и детишек она приучает На стол накрывать и опрятными быть, Каждый проказник, конечно же знает: Труд нашей няни нужно ценить.</vt:lpstr>
      <vt:lpstr>Дети помогают помощнику воспитателя Лидии Ивановне накрывать на столы.</vt:lpstr>
      <vt:lpstr>Воспитатель по физическому воспитанию Для здоровья и фигуры, И для силы ног и рук На уроки физкультуры Отведет детей физрук!</vt:lpstr>
      <vt:lpstr>Дети с удовольствием ходят на НОД по физическому воспитанию, которые проводит Елена Николаевна</vt:lpstr>
      <vt:lpstr>Пожарный На машине ярко-красной мчимся мы вперед. Труд тяжелый и опасный нас, пожарных, ждет. Вой пронзительной сирены, может оглушить, будем и водой и пеной мы пожар тушить. </vt:lpstr>
      <vt:lpstr>Экскурсия в МЧС</vt:lpstr>
      <vt:lpstr>Галина Ивановна, инспектор по пожарной безопасности, объясняет детям, как пользоваться огнетушителем</vt:lpstr>
      <vt:lpstr>Спасибо за внимание!  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137</cp:revision>
  <dcterms:created xsi:type="dcterms:W3CDTF">2010-05-23T14:28:12Z</dcterms:created>
  <dcterms:modified xsi:type="dcterms:W3CDTF">2013-11-19T15:15:35Z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