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8" r:id="rId2"/>
    <p:sldId id="256" r:id="rId3"/>
    <p:sldId id="267" r:id="rId4"/>
    <p:sldId id="272" r:id="rId5"/>
    <p:sldId id="273" r:id="rId6"/>
    <p:sldId id="262" r:id="rId7"/>
    <p:sldId id="258" r:id="rId8"/>
    <p:sldId id="259" r:id="rId9"/>
    <p:sldId id="264" r:id="rId10"/>
    <p:sldId id="257" r:id="rId11"/>
    <p:sldId id="260" r:id="rId12"/>
    <p:sldId id="269" r:id="rId13"/>
    <p:sldId id="274" r:id="rId14"/>
    <p:sldId id="278" r:id="rId15"/>
    <p:sldId id="275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E2A11-DBF8-4EB3-B7A3-C80DA0FE860C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FBCDB-B6D2-4051-A637-1C955E568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8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c-dic.com/comp/Baba-JAga-36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c-dic.com/rusethy/Baba-jaga-177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49066873_baba_yaga_001.jpg" TargetMode="External"/><Relationship Id="rId5" Type="http://schemas.openxmlformats.org/officeDocument/2006/relationships/image" Target="../media/image23.png"/><Relationship Id="rId4" Type="http://schemas.openxmlformats.org/officeDocument/2006/relationships/hyperlink" Target="&#1053;&#1054;&#1042;&#1040;&#1071;%20&#1042;%20&#1083;&#1077;&#1089;%20&#1087;&#1086;&#1081;&#1076;&#1077;&#1084;%20&#1075;&#1091;&#1083;&#1103;&#1090;&#1100;_0001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ПЕТРОВА Н.В\труды\уроки по труду+ТЕМАТИЧЕСКОЕ ПЛАНИРОВАНИЕ\1 класс\Баба яг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533400"/>
            <a:ext cx="4648200" cy="492443"/>
          </a:xfrm>
          <a:prstGeom prst="rect">
            <a:avLst/>
          </a:prstGeom>
          <a:ln w="15875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Урок технологии в 1 классе</a:t>
            </a:r>
            <a:endParaRPr lang="ru-RU" sz="2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6002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Баба – Яга из сказки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371600"/>
            <a:ext cx="6096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ПЕТРОВА Н.В\труды\уроки по труду+ТЕМАТИЧЕСКОЕ ПЛАНИРОВАНИЕ\1 класс\Баба яг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20782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752600"/>
            <a:ext cx="278520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95800" y="1219200"/>
            <a:ext cx="4191000" cy="4431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темном лесе есть избушка,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Стоит задом наперед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той избушке есть,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старушка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-Яга живет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Нос крючком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глаза большие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угольки горят.</a:t>
            </a:r>
          </a:p>
          <a:p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Ох, и злющая какая, дыбом волосы стоят!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381000"/>
            <a:ext cx="45720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Физкульминутка</a:t>
            </a:r>
            <a:endParaRPr lang="ru-RU" sz="36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ПЕТРОВА Н.В\труды\уроки по труду+ТЕМАТИЧЕСКОЕ ПЛАНИРОВАНИЕ\1 класс\Баба яг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685800"/>
            <a:ext cx="6705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глаз и носа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876800"/>
            <a:ext cx="65532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Прикрепите  волосы на голову бабе Яге при помощи пластилина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32" y="1916832"/>
            <a:ext cx="6624736" cy="227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ПЕТРОВА Н.В\труды\уроки по труду+ТЕМАТИЧЕСКОЕ ПЛАНИРОВАНИЕ\1 класс\Баба яг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1600" y="76200"/>
            <a:ext cx="88392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руки из веточек. Все детали закрепи пластилином, включая голову бабы Яги.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Повяжи платок.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"/>
          <a:stretch/>
        </p:blipFill>
        <p:spPr bwMode="auto">
          <a:xfrm>
            <a:off x="101600" y="1645860"/>
            <a:ext cx="8839200" cy="51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927" y="76200"/>
            <a:ext cx="6781800" cy="52322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достижений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3324"/>
              </p:ext>
            </p:extLst>
          </p:nvPr>
        </p:nvGraphicFramePr>
        <p:xfrm>
          <a:off x="323529" y="1268760"/>
          <a:ext cx="8640959" cy="4464496"/>
        </p:xfrm>
        <a:graphic>
          <a:graphicData uri="http://schemas.openxmlformats.org/drawingml/2006/table">
            <a:tbl>
              <a:tblPr firstRow="1" bandRow="1"/>
              <a:tblGrid>
                <a:gridCol w="2952327"/>
                <a:gridCol w="2958590"/>
                <a:gridCol w="2730042"/>
              </a:tblGrid>
              <a:tr h="516495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МОИ достижения________________________________________________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4800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Мои чувства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Способ выполнения: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инструкции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выкройке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Оцени себя сам:</a:t>
                      </a:r>
                    </a:p>
                    <a:p>
                      <a:endParaRPr kumimoji="0"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dirty="0" smtClean="0"/>
                        <a:t>                       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" name="Рисунок 3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1" t="4295" r="19575" b="4295"/>
          <a:stretch/>
        </p:blipFill>
        <p:spPr bwMode="auto">
          <a:xfrm>
            <a:off x="395536" y="1886584"/>
            <a:ext cx="1008112" cy="17584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Овальная выноска 11"/>
          <p:cNvSpPr>
            <a:spLocks noChangeArrowheads="1"/>
          </p:cNvSpPr>
          <p:nvPr/>
        </p:nvSpPr>
        <p:spPr bwMode="auto">
          <a:xfrm>
            <a:off x="1302354" y="3068960"/>
            <a:ext cx="1944216" cy="1800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20888"/>
            <a:ext cx="2448272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"/>
                    </a14:imgEffect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59248"/>
            <a:ext cx="533400" cy="485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129" y="3134115"/>
            <a:ext cx="5334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390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0" y="990600"/>
            <a:ext cx="2243137" cy="2914650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/>
          <a:srcRect t="15865" b="13310"/>
          <a:stretch/>
        </p:blipFill>
        <p:spPr bwMode="auto">
          <a:xfrm>
            <a:off x="142844" y="4105562"/>
            <a:ext cx="2381250" cy="275243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149927" y="76200"/>
            <a:ext cx="6781800" cy="52322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работа лишняя? Почему?</a:t>
            </a:r>
            <a:endParaRPr lang="ru-RU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Хата-шкатулка (домик украинский) Русская умная игруш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714356"/>
            <a:ext cx="2100263" cy="238125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aba_Yaga Баба-яга Доброжелательная, порядочная, общительная, иногда строгая баба-яга. Рост 14 см. Связана из хлопка. Шапка, фа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4" t="16080" r="24059" b="5375"/>
          <a:stretch/>
        </p:blipFill>
        <p:spPr bwMode="auto">
          <a:xfrm>
            <a:off x="3276600" y="784817"/>
            <a:ext cx="2728887" cy="3120433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Лепка &quot; Страница 82 &quot; Мастеркласс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7" t="12506"/>
          <a:stretch/>
        </p:blipFill>
        <p:spPr bwMode="auto">
          <a:xfrm>
            <a:off x="6613834" y="3618806"/>
            <a:ext cx="2235395" cy="3200792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аба - Яга в ступе из природного материала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6" t="5473" r="4865" b="17199"/>
          <a:stretch/>
        </p:blipFill>
        <p:spPr bwMode="auto">
          <a:xfrm>
            <a:off x="3214678" y="4128713"/>
            <a:ext cx="3124200" cy="2729287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4938687" y="3200339"/>
            <a:ext cx="1066800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68700" y="3200400"/>
            <a:ext cx="1066800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68700" y="6086052"/>
            <a:ext cx="1066800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96200" y="2832616"/>
            <a:ext cx="1066800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795825" y="6086052"/>
            <a:ext cx="1066800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6</a:t>
            </a:r>
            <a:endParaRPr lang="ru-RU" sz="4000" dirty="0"/>
          </a:p>
        </p:txBody>
      </p:sp>
      <p:sp>
        <p:nvSpPr>
          <p:cNvPr id="15" name="Овал 14"/>
          <p:cNvSpPr/>
          <p:nvPr/>
        </p:nvSpPr>
        <p:spPr>
          <a:xfrm>
            <a:off x="5140503" y="6086052"/>
            <a:ext cx="1066800" cy="70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детская поделка - Part 6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670844"/>
            <a:ext cx="57150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6324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метлы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28600" y="260350"/>
            <a:ext cx="8469313" cy="12636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ЦИФРОВЫЕ ИНТЕРНЕТ-РЕСУРСЫ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842482"/>
              </p:ext>
            </p:extLst>
          </p:nvPr>
        </p:nvGraphicFramePr>
        <p:xfrm>
          <a:off x="2362200" y="1905000"/>
          <a:ext cx="6553200" cy="2840355"/>
        </p:xfrm>
        <a:graphic>
          <a:graphicData uri="http://schemas.openxmlformats.org/drawingml/2006/table">
            <a:tbl>
              <a:tblPr/>
              <a:tblGrid>
                <a:gridCol w="617537"/>
                <a:gridCol w="3836988"/>
                <a:gridCol w="2098675"/>
              </a:tblGrid>
              <a:tr h="223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Web-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сайт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аннотация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http://iara-z-m.narod.ru/index/0-503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Рисунки, изготовление метлы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http://www.youtube.com/watch?v=DJVinyreSv0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Пальчиковая гимнастика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</a:t>
                      </a:r>
                      <a:r>
                        <a:rPr kumimoji="0"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://</a:t>
                      </a:r>
                      <a:r>
                        <a:rPr kumimoji="0"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enc</a:t>
                      </a:r>
                      <a:r>
                        <a:rPr kumimoji="0"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-</a:t>
                      </a:r>
                      <a:r>
                        <a:rPr kumimoji="0"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dic</a:t>
                      </a:r>
                      <a:r>
                        <a:rPr kumimoji="0"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kumimoji="0"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com</a:t>
                      </a:r>
                      <a:r>
                        <a:rPr kumimoji="0"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/</a:t>
                      </a:r>
                      <a:r>
                        <a:rPr kumimoji="0"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comp</a:t>
                      </a:r>
                      <a:r>
                        <a:rPr kumimoji="0"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/</a:t>
                      </a:r>
                      <a:r>
                        <a:rPr kumimoji="0"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Baba</a:t>
                      </a:r>
                      <a:r>
                        <a:rPr kumimoji="0"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-</a:t>
                      </a:r>
                      <a:r>
                        <a:rPr kumimoji="0" lang="en-US" sz="1400" u="sng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JAga</a:t>
                      </a:r>
                      <a:r>
                        <a:rPr kumimoji="0"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-36.</a:t>
                      </a:r>
                      <a:r>
                        <a:rPr kumimoji="0" lang="en-US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html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Словарь компьютерного жаргона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http://enc-dic.com/rusethy/Baba-jaga-177.html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Этимологичекий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словарь русского языка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ПЕТРОВА Н.В\труды\уроки по труду+ТЕМАТИЧЕСКОЕ ПЛАНИРОВАНИЕ\1 класс\Баба яг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533400"/>
            <a:ext cx="4648200" cy="492443"/>
          </a:xfrm>
          <a:prstGeom prst="rect">
            <a:avLst/>
          </a:prstGeom>
          <a:ln w="15875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Урок технологии в 1 классе</a:t>
            </a:r>
            <a:endParaRPr lang="ru-RU" sz="2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16002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524000"/>
            <a:ext cx="2438400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дремучем лесу затерялась избушка.</a:t>
            </a:r>
          </a:p>
          <a:p>
            <a:r>
              <a:rPr lang="ru-RU" dirty="0" smtClean="0"/>
              <a:t> В избушке живет непростая старушка -</a:t>
            </a:r>
          </a:p>
          <a:p>
            <a:r>
              <a:rPr lang="ru-RU" dirty="0" smtClean="0"/>
              <a:t> Берет помело, да в ступу садится,</a:t>
            </a:r>
          </a:p>
          <a:p>
            <a:r>
              <a:rPr lang="ru-RU" dirty="0" smtClean="0"/>
              <a:t> И тут же над лесом взлетает, как птица!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371600"/>
            <a:ext cx="2438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Загадка для 1 ряда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1371600"/>
            <a:ext cx="2438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Загадка для 2 ряда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1371600"/>
            <a:ext cx="2438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Загадка для 3 ряда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00400" y="1676400"/>
            <a:ext cx="2438400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Бабушка в лесу живёт,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Травы-зелье</a:t>
            </a:r>
            <a:r>
              <a:rPr lang="ru-RU" dirty="0" smtClean="0"/>
              <a:t> собирает,</a:t>
            </a:r>
          </a:p>
          <a:p>
            <a:r>
              <a:rPr lang="ru-RU" dirty="0" smtClean="0"/>
              <a:t> Пол в избе метлой метёт.</a:t>
            </a:r>
          </a:p>
          <a:p>
            <a:r>
              <a:rPr lang="ru-RU" dirty="0" smtClean="0"/>
              <a:t> В ступе по небу летает,</a:t>
            </a:r>
          </a:p>
          <a:p>
            <a:r>
              <a:rPr lang="ru-RU" dirty="0" smtClean="0"/>
              <a:t> Из кости её нога.</a:t>
            </a:r>
          </a:p>
          <a:p>
            <a:r>
              <a:rPr lang="ru-RU" dirty="0" smtClean="0"/>
              <a:t> Эту бабу звать ...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248400" y="1676400"/>
            <a:ext cx="2438400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Эта старушка не любит детей</a:t>
            </a:r>
          </a:p>
          <a:p>
            <a:r>
              <a:rPr lang="ru-RU" dirty="0" smtClean="0"/>
              <a:t> Часто пугают ей малышей.</a:t>
            </a:r>
          </a:p>
          <a:p>
            <a:r>
              <a:rPr lang="ru-RU" dirty="0" smtClean="0"/>
              <a:t> У бабушки есть костяная нога,</a:t>
            </a:r>
          </a:p>
          <a:p>
            <a:r>
              <a:rPr lang="ru-RU" dirty="0" smtClean="0"/>
              <a:t> Зовут же старуху...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9530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765430"/>
            <a:ext cx="2324100" cy="178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800600"/>
            <a:ext cx="1583497" cy="184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ПЕТРОВА Н.В\труды\уроки по труду+ТЕМАТИЧЕСКОЕ ПЛАНИРОВАНИЕ\1 класс\Баба яг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7000" y="533400"/>
            <a:ext cx="4648200" cy="492443"/>
          </a:xfrm>
          <a:prstGeom prst="rect">
            <a:avLst/>
          </a:prstGeom>
          <a:ln w="15875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Урок технологии в 1 классе</a:t>
            </a:r>
            <a:endParaRPr lang="ru-RU" sz="2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600200"/>
            <a:ext cx="4572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Баба – Яга</a:t>
            </a:r>
          </a:p>
          <a:p>
            <a:r>
              <a:rPr lang="ru-RU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из сказки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3982" y="5190438"/>
            <a:ext cx="7029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Наталья Владимировна,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МБОУ города Кургана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углубленным изучением отдельных предметов №38»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90" y="2564904"/>
            <a:ext cx="2593712" cy="305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86" y="5342757"/>
            <a:ext cx="25717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616" y="4078610"/>
            <a:ext cx="189149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Лоскут ситца для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платочка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4945" y="5328423"/>
            <a:ext cx="19050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Шерстяные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нитки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4631675"/>
            <a:ext cx="270625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грецкий орех для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головы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016853" y="3291976"/>
            <a:ext cx="181310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Шишка    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6044" y="5328423"/>
            <a:ext cx="247996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Веточки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endParaRPr lang="ru-RU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047" y="5816094"/>
            <a:ext cx="1898073" cy="96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4784" y="304800"/>
            <a:ext cx="4376016" cy="369332"/>
          </a:xfrm>
          <a:prstGeom prst="rect">
            <a:avLst/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МАТЕРИАЛЫ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" t="17063" r="2493" b="17772"/>
          <a:stretch/>
        </p:blipFill>
        <p:spPr bwMode="auto">
          <a:xfrm>
            <a:off x="6733324" y="619875"/>
            <a:ext cx="2168242" cy="136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3464" y="3015898"/>
            <a:ext cx="1905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Сухие веточки для ступы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2" y="1136107"/>
            <a:ext cx="2705398" cy="319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6" y="788780"/>
            <a:ext cx="2248697" cy="205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" y="5054094"/>
            <a:ext cx="17811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933056"/>
            <a:ext cx="1086249" cy="110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82876" y="1841444"/>
            <a:ext cx="881062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4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616" y="4078610"/>
            <a:ext cx="217177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Салфетка для рук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7146" y="5271006"/>
            <a:ext cx="19050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Карандаш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743200"/>
            <a:ext cx="2286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Пластмассовый нож - стека    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4784" y="304800"/>
            <a:ext cx="4376016" cy="369332"/>
          </a:xfrm>
          <a:prstGeom prst="rect">
            <a:avLst/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Инструменты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95" y="2476945"/>
            <a:ext cx="2063288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043" y="1143000"/>
            <a:ext cx="216154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4" descr="C:\Users\Наташа\Desktop\новое\фильм про чебурашку\vb_100201811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952945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9802" y="3810000"/>
            <a:ext cx="2065598" cy="261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7" descr="C:\Users\Наташа\Desktop\новое\фильм про чебурашку\1264780750_rp1044_large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014" y="4811889"/>
            <a:ext cx="2022475" cy="16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0509" y="4078610"/>
            <a:ext cx="1438275" cy="9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2423391" y="6085049"/>
            <a:ext cx="41910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Клей – карандаш для раскатывания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91" y="989891"/>
            <a:ext cx="2381510" cy="28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4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 flipH="1">
            <a:off x="2983778" y="4800743"/>
            <a:ext cx="1116013" cy="106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71127" y="3733800"/>
            <a:ext cx="1263073" cy="0"/>
          </a:xfrm>
          <a:prstGeom prst="line">
            <a:avLst/>
          </a:prstGeom>
          <a:ln w="25400" cap="rnd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78519" y="3701688"/>
            <a:ext cx="2191400" cy="365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019530" y="1905000"/>
            <a:ext cx="0" cy="1143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57400"/>
            <a:ext cx="2329373" cy="298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239000" cy="838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Звездочка обдумывания</a:t>
            </a:r>
            <a:endParaRPr lang="ru-RU" sz="4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88563" y="1308400"/>
            <a:ext cx="22320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Назначение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30975" y="3385127"/>
            <a:ext cx="2232025" cy="719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Элементы основного изделия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24000" y="5858308"/>
            <a:ext cx="22320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Материалы</a:t>
            </a: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791200" y="4648200"/>
            <a:ext cx="1653381" cy="12101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61712" y="3429000"/>
            <a:ext cx="2233613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Декоративное оформление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10902" y="5858307"/>
            <a:ext cx="2232025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Форма и размеры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t="38142"/>
          <a:stretch>
            <a:fillRect/>
          </a:stretch>
        </p:blipFill>
        <p:spPr bwMode="auto">
          <a:xfrm>
            <a:off x="5580207" y="4488264"/>
            <a:ext cx="571500" cy="44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 l="36500" t="2000" r="36500"/>
          <a:stretch>
            <a:fillRect/>
          </a:stretch>
        </p:blipFill>
        <p:spPr bwMode="auto">
          <a:xfrm>
            <a:off x="1357290" y="5286388"/>
            <a:ext cx="38576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938155" y="4935465"/>
            <a:ext cx="2243138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ИЗДЕЛИЕ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ПЕТРОВА Н.В\труды\уроки по труду+ТЕМАТИЧЕСКОЕ ПЛАНИРОВАНИЕ\1 класс\Баба яг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32327"/>
            <a:ext cx="94488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6400" y="381000"/>
            <a:ext cx="7086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БЕЗОПАСНОЙ РАБОТЫ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ПЛАСТИЛИНОМ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ПРИРОДНЫМ МАТЕРИАЛОМ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219200"/>
            <a:ext cx="6858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Приготовить свое рабочее место (положить  клеенку на стол или работать на подкладной доске)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2.   Рукава одежды можно закатать до локтя.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3. Выбери для работы нужный цвет пластилина.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4.   Отрежь стекой нужное количество пластилина. 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5.  Согрей кусочек пластилина теплом своих рук, чтобы он  стал  мягким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Можно небрежно брать в руки природный материал.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6. Работать аккуратно с природным материалом, следить за кожей рук. </a:t>
            </a:r>
          </a:p>
          <a:p>
            <a:pPr eaLnBrk="1" hangingPunct="1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По  окончании работы хорошо вытри руки сухой мягкой   тряпочкой  и только потом  вымой их с мылом.</a:t>
            </a:r>
          </a:p>
          <a:p>
            <a:pPr eaLnBrk="1" hangingPunct="1"/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876800"/>
            <a:ext cx="17684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8638" y="4882299"/>
            <a:ext cx="1655762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493" y="4876800"/>
            <a:ext cx="2066636" cy="149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ПЕТРОВА Н.В\труды\уроки по труду+ТЕМАТИЧЕСКОЕ ПЛАНИРОВАНИЕ\1 класс\Баба яг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ПЕТРОВА Н.В\труды\уроки по труду+ТЕМАТИЧЕСКОЕ ПЛАНИРОВАНИЕ\1 класс\Баба яга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500570"/>
            <a:ext cx="9001156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Вокруг ступы обвяжи ниточки, чтобы прочнее держались палочки</a:t>
            </a:r>
          </a:p>
          <a:p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8"/>
          <a:stretch/>
        </p:blipFill>
        <p:spPr bwMode="auto">
          <a:xfrm>
            <a:off x="107504" y="188641"/>
            <a:ext cx="8893652" cy="493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649</TotalTime>
  <Words>420</Words>
  <Application>Microsoft Office PowerPoint</Application>
  <PresentationFormat>Экран (4:3)</PresentationFormat>
  <Paragraphs>160</Paragraphs>
  <Slides>16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Звездочка обдумывания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ЦИФРОВЫЕ 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Petrov</dc:creator>
  <cp:lastModifiedBy>админ</cp:lastModifiedBy>
  <cp:revision>83</cp:revision>
  <dcterms:created xsi:type="dcterms:W3CDTF">2014-10-16T13:40:41Z</dcterms:created>
  <dcterms:modified xsi:type="dcterms:W3CDTF">2014-11-01T10:46:29Z</dcterms:modified>
</cp:coreProperties>
</file>