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7" autoAdjust="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083;&#1072;&#1076;&#1077;&#1083;&#1077;&#1094;\Downloads\&#1044;&#1077;&#1090;&#1089;&#1082;&#1080;&#1077;%20&#1087;&#1077;&#1089;&#1085;&#1080;%20-%20&#1054;&#1090;%20&#1091;&#1083;&#1099;&#1073;&#1082;&#1080;%20%20(audiopoisk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МКДОУ «Родничок»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Детские песни - От улыбк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Думаем и рассуждаем</a:t>
            </a:r>
            <a:endParaRPr lang="ru-RU" dirty="0"/>
          </a:p>
        </p:txBody>
      </p:sp>
      <p:pic>
        <p:nvPicPr>
          <p:cNvPr id="4" name="Содержимое 3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38069" y="1140450"/>
            <a:ext cx="4110669" cy="6215107"/>
          </a:xfrm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Внимательно собираем</a:t>
            </a:r>
            <a:endParaRPr lang="ru-RU" dirty="0"/>
          </a:p>
        </p:txBody>
      </p:sp>
      <p:pic>
        <p:nvPicPr>
          <p:cNvPr id="4" name="Содержимое 3" descr="IMG_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000240"/>
            <a:ext cx="6821248" cy="4470683"/>
          </a:xfr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Папин праздник отмечаем</a:t>
            </a:r>
            <a:endParaRPr lang="ru-RU" dirty="0"/>
          </a:p>
        </p:txBody>
      </p:sp>
      <p:pic>
        <p:nvPicPr>
          <p:cNvPr id="4" name="Содержимое 3" descr="IMG_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928802"/>
            <a:ext cx="6809515" cy="4529475"/>
          </a:xfr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Вместе с папами играем!</a:t>
            </a:r>
            <a:endParaRPr lang="ru-RU" dirty="0"/>
          </a:p>
        </p:txBody>
      </p:sp>
      <p:pic>
        <p:nvPicPr>
          <p:cNvPr id="6" name="Содержимое 5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000240"/>
            <a:ext cx="6933343" cy="4643002"/>
          </a:xfrm>
        </p:spPr>
      </p:pic>
    </p:spTree>
  </p:cSld>
  <p:clrMapOvr>
    <a:masterClrMapping/>
  </p:clrMapOvr>
  <p:transition spd="slow" advClick="0" advTm="3000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04088"/>
            <a:ext cx="704375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теперь мы отдохнем и          расскажем обо всем</a:t>
            </a:r>
            <a:endParaRPr lang="ru-RU" dirty="0"/>
          </a:p>
        </p:txBody>
      </p:sp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7839" y="1857364"/>
            <a:ext cx="6873185" cy="4535047"/>
          </a:xfrm>
        </p:spPr>
      </p:pic>
    </p:spTree>
  </p:cSld>
  <p:clrMapOvr>
    <a:masterClrMapping/>
  </p:clrMapOvr>
  <p:transition spd="slow" advClick="0" advTm="3000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ru-RU" dirty="0" smtClean="0"/>
              <a:t>       Спасибо за просмотр!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Наша дошкольная жизнь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Ах, малыши!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Жизнь малышей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Автор: Хазарова Дина Фахретдиновна</a:t>
            </a:r>
          </a:p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Должность: Воспитатель</a:t>
            </a:r>
          </a:p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Квалификационная категория: нет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 advClick="0" advTm="5000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2868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весело живем и песенки поем!</a:t>
            </a:r>
            <a:endParaRPr lang="ru-RU" dirty="0"/>
          </a:p>
        </p:txBody>
      </p:sp>
      <p:pic>
        <p:nvPicPr>
          <p:cNvPr id="14" name="Содержимое 13" descr="IMG_0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928802"/>
            <a:ext cx="7244083" cy="4708436"/>
          </a:xfrm>
        </p:spPr>
      </p:pic>
    </p:spTree>
  </p:cSld>
  <p:clrMapOvr>
    <a:masterClrMapping/>
  </p:clrMapOvr>
  <p:transition spd="slow" advClick="0" advTm="3000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Пусть будет чисто!</a:t>
            </a:r>
            <a:endParaRPr lang="ru-RU" dirty="0"/>
          </a:p>
        </p:txBody>
      </p:sp>
      <p:pic>
        <p:nvPicPr>
          <p:cNvPr id="4" name="Содержимое 3" descr="IMG_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85926"/>
            <a:ext cx="7786742" cy="4857784"/>
          </a:xfrm>
        </p:spPr>
      </p:pic>
    </p:spTree>
  </p:cSld>
  <p:clrMapOvr>
    <a:masterClrMapping/>
  </p:clrMapOvr>
  <p:transition spd="slow" advClick="0" advTm="3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Ай, да цветоводы!</a:t>
            </a:r>
            <a:endParaRPr lang="ru-RU" dirty="0"/>
          </a:p>
        </p:txBody>
      </p:sp>
      <p:pic>
        <p:nvPicPr>
          <p:cNvPr id="4" name="Содержимое 3" descr="IMG_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857364"/>
            <a:ext cx="7351847" cy="4685619"/>
          </a:xfrm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Ай, да молодцы!</a:t>
            </a:r>
            <a:endParaRPr lang="ru-RU" dirty="0"/>
          </a:p>
        </p:txBody>
      </p:sp>
      <p:pic>
        <p:nvPicPr>
          <p:cNvPr id="4" name="Содержимое 3" descr="IMG_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5" y="1841296"/>
            <a:ext cx="7195535" cy="4802414"/>
          </a:xfrm>
        </p:spPr>
      </p:pic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Играем и развиваем</a:t>
            </a:r>
            <a:endParaRPr lang="ru-RU" dirty="0"/>
          </a:p>
        </p:txBody>
      </p:sp>
      <p:pic>
        <p:nvPicPr>
          <p:cNvPr id="4" name="Содержимое 3" descr="IMG_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857224" y="1936653"/>
            <a:ext cx="7000924" cy="4672527"/>
          </a:xfrm>
        </p:spPr>
      </p:pic>
    </p:spTree>
  </p:cSld>
  <p:clrMapOvr>
    <a:masterClrMapping/>
  </p:clrMapOvr>
  <p:transition spd="slow" advClick="0" advTm="3000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86</Words>
  <PresentationFormat>Экран (4:3)</PresentationFormat>
  <Paragraphs>18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МКДОУ «Родничок»</vt:lpstr>
      <vt:lpstr>Наша дошкольная жизнь</vt:lpstr>
      <vt:lpstr>Ах, малыши!                  </vt:lpstr>
      <vt:lpstr>Жизнь малышей в детском саду</vt:lpstr>
      <vt:lpstr>Мы весело живем и песенки поем!</vt:lpstr>
      <vt:lpstr>           Пусть будет чисто!</vt:lpstr>
      <vt:lpstr>         Ай, да цветоводы!</vt:lpstr>
      <vt:lpstr>             Ай, да молодцы!</vt:lpstr>
      <vt:lpstr>        Играем и развиваем</vt:lpstr>
      <vt:lpstr>      Думаем и рассуждаем</vt:lpstr>
      <vt:lpstr>    Внимательно собираем</vt:lpstr>
      <vt:lpstr>   Папин праздник отмечаем</vt:lpstr>
      <vt:lpstr>      Вместе с папами играем!</vt:lpstr>
      <vt:lpstr>А теперь мы отдохнем и          расскажем обо всем</vt:lpstr>
      <vt:lpstr>       Спасибо за просмотр!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дошкольная жизнь</dc:title>
  <dc:creator>Владелец</dc:creator>
  <cp:lastModifiedBy>Владелец</cp:lastModifiedBy>
  <cp:revision>13</cp:revision>
  <dcterms:created xsi:type="dcterms:W3CDTF">2013-11-19T16:28:42Z</dcterms:created>
  <dcterms:modified xsi:type="dcterms:W3CDTF">2013-11-19T18:37:47Z</dcterms:modified>
</cp:coreProperties>
</file>