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0" r:id="rId6"/>
    <p:sldId id="261" r:id="rId7"/>
    <p:sldId id="267" r:id="rId8"/>
    <p:sldId id="259" r:id="rId9"/>
    <p:sldId id="262" r:id="rId10"/>
    <p:sldId id="268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5143512"/>
            <a:ext cx="4929222" cy="1423982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 smtClean="0"/>
              <a:t>Миронова Алёна, 5 А</a:t>
            </a:r>
          </a:p>
          <a:p>
            <a:pPr algn="r"/>
            <a:r>
              <a:rPr lang="ru-RU" sz="3600" b="1" dirty="0" smtClean="0"/>
              <a:t>Ткач Анастасия, 5 А</a:t>
            </a: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1071546"/>
            <a:ext cx="671517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Зачем быть </a:t>
            </a:r>
          </a:p>
          <a:p>
            <a:pPr algn="ctr"/>
            <a:r>
              <a:rPr lang="ru-RU" sz="7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отличником?</a:t>
            </a:r>
            <a:endParaRPr lang="ru-RU" sz="7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Перспективы работы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Сделать рекламный видеоролик о ежегодном приёме отличников у директора школы</a:t>
            </a:r>
          </a:p>
          <a:p>
            <a:r>
              <a:rPr lang="ru-RU" dirty="0" smtClean="0"/>
              <a:t>Предложить администрации школы продумать престижные для учащихся варианты поощрения отличников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42862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обязательно быть </a:t>
            </a:r>
          </a:p>
          <a:p>
            <a:pPr marL="0" indent="0" algn="ctr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«круглым отличником», </a:t>
            </a:r>
          </a:p>
          <a:p>
            <a:pPr marL="0" indent="0" algn="ctr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 каждому нужно стремиться </a:t>
            </a:r>
          </a:p>
          <a:p>
            <a:pPr marL="0" indent="0" algn="ctr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хорошо учиться </a:t>
            </a:r>
          </a:p>
          <a:p>
            <a:pPr marL="0" indent="0" algn="ctr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мере своих возможностей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C:\Users\Коза\Desktop\ФОТО картинки\поздравл ФОТОШОП\ШКОЛА\картинки\3037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4573588"/>
            <a:ext cx="3419475" cy="228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Коза\Desktop\Максимовских Учитель года\Новая папка\shkolnica.jpg"/>
          <p:cNvPicPr>
            <a:picLocks noChangeAspect="1" noChangeArrowheads="1"/>
          </p:cNvPicPr>
          <p:nvPr/>
        </p:nvPicPr>
        <p:blipFill>
          <a:blip r:embed="rId2"/>
          <a:srcRect l="4596" r="3474"/>
          <a:stretch>
            <a:fillRect/>
          </a:stretch>
        </p:blipFill>
        <p:spPr bwMode="auto">
          <a:xfrm>
            <a:off x="60352" y="404813"/>
            <a:ext cx="8369300" cy="619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2285992"/>
            <a:ext cx="4714908" cy="214314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учащийся, получивший отметку «отлично» (или отметку «пять») по всем основным предметам.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285728"/>
            <a:ext cx="607223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Отличник</a:t>
            </a:r>
            <a:endParaRPr lang="ru-RU" sz="8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12700"/>
            <a:ext cx="9144000" cy="6845300"/>
            <a:chOff x="0" y="12118"/>
            <a:chExt cx="9144000" cy="6845882"/>
          </a:xfrm>
        </p:grpSpPr>
        <p:pic>
          <p:nvPicPr>
            <p:cNvPr id="3" name="Picture 2" descr="C:\Users\Коза\Desktop\Максимовских Учитель года\Новая папка\1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332F6D"/>
                </a:clrFrom>
                <a:clrTo>
                  <a:srgbClr val="332F6D">
                    <a:alpha val="0"/>
                  </a:srgbClr>
                </a:clrTo>
              </a:clrChange>
            </a:blip>
            <a:srcRect l="15701" t="5350" r="13074" b="2893"/>
            <a:stretch>
              <a:fillRect/>
            </a:stretch>
          </p:blipFill>
          <p:spPr bwMode="auto">
            <a:xfrm>
              <a:off x="0" y="12118"/>
              <a:ext cx="9144000" cy="6845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Прямоугольник 4"/>
            <p:cNvSpPr/>
            <p:nvPr/>
          </p:nvSpPr>
          <p:spPr>
            <a:xfrm>
              <a:off x="323528" y="260648"/>
              <a:ext cx="2448272" cy="1200329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72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  <a:cs typeface="+mn-cs"/>
                </a:rPr>
                <a:t>Цель: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928794" y="1928802"/>
            <a:ext cx="5143536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Повышение          престижности </a:t>
            </a:r>
          </a:p>
          <a:p>
            <a:endParaRPr lang="ru-RU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статуса </a:t>
            </a:r>
            <a:endPara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	</a:t>
            </a:r>
            <a:r>
              <a:rPr lang="ru-RU" sz="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	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		«ОТЛИЧНИК»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829576" cy="28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2619"/>
                <a:gridCol w="1478920"/>
                <a:gridCol w="1401082"/>
                <a:gridCol w="1556758"/>
                <a:gridCol w="1400197"/>
              </a:tblGrid>
              <a:tr h="108882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Количество отличников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 класс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 класс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 класс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Всего 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709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 четверть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  -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   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   3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   9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709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 четверть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  5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   6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   7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  18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709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 четверть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  7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   6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   7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  20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829576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36"/>
                <a:gridCol w="1143008"/>
                <a:gridCol w="1071570"/>
                <a:gridCol w="1033929"/>
                <a:gridCol w="1180649"/>
                <a:gridCol w="12858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Количество отличников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 класс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6 класс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7 класс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8 класс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Всего 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 четверть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 четверть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7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 четверть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11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72386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602"/>
                <a:gridCol w="1143008"/>
                <a:gridCol w="1143008"/>
                <a:gridCol w="1143008"/>
                <a:gridCol w="14287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Количество отличников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9 класс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10 класс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11 класс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Всего 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 четверть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-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-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 четверть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 четверть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-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-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Предварительные выводы </a:t>
            </a:r>
            <a:br>
              <a:rPr lang="ru-RU" dirty="0" smtClean="0"/>
            </a:br>
            <a:r>
              <a:rPr lang="ru-RU" dirty="0" smtClean="0"/>
              <a:t>из анализа статистических данных: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21484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с возрастом </a:t>
            </a:r>
          </a:p>
          <a:p>
            <a:pPr marL="0" indent="0" algn="ctr">
              <a:buNone/>
            </a:pPr>
            <a:r>
              <a:rPr lang="ru-RU" dirty="0" smtClean="0"/>
              <a:t>количество отличников уменьшается, </a:t>
            </a:r>
          </a:p>
          <a:p>
            <a:pPr marL="0" indent="0" algn="ctr">
              <a:buNone/>
            </a:pPr>
            <a:r>
              <a:rPr lang="ru-RU" dirty="0" smtClean="0"/>
              <a:t>нагрузки возрастают, </a:t>
            </a:r>
          </a:p>
          <a:p>
            <a:pPr marL="0" indent="0" algn="ctr">
              <a:buNone/>
            </a:pPr>
            <a:r>
              <a:rPr lang="ru-RU" dirty="0" smtClean="0"/>
              <a:t>а престиж хорошей учёбы падает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0" y="1571612"/>
            <a:ext cx="3571900" cy="857248"/>
          </a:xfrm>
        </p:spPr>
        <p:txBody>
          <a:bodyPr>
            <a:normAutofit/>
          </a:bodyPr>
          <a:lstStyle/>
          <a:p>
            <a:r>
              <a:rPr lang="ru-RU" dirty="0" smtClean="0"/>
              <a:t>«</a:t>
            </a:r>
            <a:r>
              <a:rPr lang="ru-RU" b="1" dirty="0" smtClean="0"/>
              <a:t>Минусы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36" y="2428868"/>
            <a:ext cx="6572264" cy="4429132"/>
          </a:xfrm>
        </p:spPr>
        <p:txBody>
          <a:bodyPr>
            <a:normAutofit/>
          </a:bodyPr>
          <a:lstStyle/>
          <a:p>
            <a:r>
              <a:rPr lang="ru-RU" dirty="0" smtClean="0"/>
              <a:t>Просят списать</a:t>
            </a:r>
          </a:p>
          <a:p>
            <a:r>
              <a:rPr lang="ru-RU" dirty="0" smtClean="0"/>
              <a:t>Считают, что ты зануда </a:t>
            </a:r>
          </a:p>
          <a:p>
            <a:r>
              <a:rPr lang="ru-RU" dirty="0" smtClean="0"/>
              <a:t>Большая нагрузка </a:t>
            </a:r>
          </a:p>
          <a:p>
            <a:r>
              <a:rPr lang="ru-RU" dirty="0" smtClean="0"/>
              <a:t>Отнимает много времени</a:t>
            </a:r>
          </a:p>
          <a:p>
            <a:r>
              <a:rPr lang="ru-RU" dirty="0" smtClean="0"/>
              <a:t>Учителя относятся более требовательно</a:t>
            </a:r>
          </a:p>
          <a:p>
            <a:endParaRPr lang="ru-RU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525713" cy="378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047138" y="0"/>
            <a:ext cx="609686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Что значит </a:t>
            </a:r>
          </a:p>
          <a:p>
            <a:pPr algn="ctr"/>
            <a:r>
              <a:rPr lang="ru-RU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«быть отличником»?</a:t>
            </a:r>
            <a:endParaRPr lang="ru-RU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3114668" cy="1143000"/>
          </a:xfrm>
        </p:spPr>
        <p:txBody>
          <a:bodyPr/>
          <a:lstStyle/>
          <a:p>
            <a:r>
              <a:rPr lang="ru-RU" dirty="0" smtClean="0"/>
              <a:t>«</a:t>
            </a:r>
            <a:r>
              <a:rPr lang="ru-RU" b="1" dirty="0" smtClean="0"/>
              <a:t>Плюсы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829444" cy="490063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Учителя лучше относятся </a:t>
            </a:r>
          </a:p>
          <a:p>
            <a:r>
              <a:rPr lang="ru-RU" dirty="0" smtClean="0"/>
              <a:t>Уверенность от того, что готов к каждому уроку</a:t>
            </a:r>
          </a:p>
          <a:p>
            <a:r>
              <a:rPr lang="ru-RU" dirty="0" smtClean="0"/>
              <a:t>Сверстники меняют своё негативное мнение о тебе, если общаются ближе</a:t>
            </a:r>
          </a:p>
          <a:p>
            <a:r>
              <a:rPr lang="ru-RU" dirty="0" smtClean="0"/>
              <a:t>С тобой интересно общаться </a:t>
            </a:r>
          </a:p>
          <a:p>
            <a:r>
              <a:rPr lang="ru-RU" dirty="0" smtClean="0"/>
              <a:t>Ежегодный приём отличников у директора </a:t>
            </a:r>
            <a:r>
              <a:rPr lang="ru-RU" dirty="0" smtClean="0"/>
              <a:t>школы</a:t>
            </a:r>
          </a:p>
          <a:p>
            <a:r>
              <a:rPr lang="ru-RU" dirty="0" smtClean="0"/>
              <a:t>Больше выбор при поступлении в ВУЗ</a:t>
            </a:r>
          </a:p>
          <a:p>
            <a:r>
              <a:rPr lang="ru-RU" dirty="0" smtClean="0"/>
              <a:t>Больше знаешь</a:t>
            </a:r>
            <a:endParaRPr lang="ru-RU" dirty="0" smtClean="0"/>
          </a:p>
        </p:txBody>
      </p:sp>
      <p:pic>
        <p:nvPicPr>
          <p:cNvPr id="4" name="Picture 2" descr="C:\Users\Коза\Desktop\ФОТО картинки\поздравл ФОТОШОП\ШКОЛА\картинки\4574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2525163"/>
            <a:ext cx="4214810" cy="414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047138" y="0"/>
            <a:ext cx="609686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Что значит </a:t>
            </a:r>
          </a:p>
          <a:p>
            <a:pPr algn="ctr"/>
            <a:r>
              <a:rPr lang="ru-RU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«быть отличником»?</a:t>
            </a:r>
            <a:endParaRPr lang="ru-RU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266</Words>
  <PresentationFormat>Экран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Предварительные выводы  из анализа статистических данных:</vt:lpstr>
      <vt:lpstr>«Минусы»</vt:lpstr>
      <vt:lpstr>«Плюсы»</vt:lpstr>
      <vt:lpstr>Перспективы работы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Трудно быть отличником</dc:title>
  <dc:creator>iru</dc:creator>
  <cp:lastModifiedBy>iru</cp:lastModifiedBy>
  <cp:revision>13</cp:revision>
  <dcterms:created xsi:type="dcterms:W3CDTF">2015-04-20T04:01:50Z</dcterms:created>
  <dcterms:modified xsi:type="dcterms:W3CDTF">2015-04-20T06:37:52Z</dcterms:modified>
</cp:coreProperties>
</file>